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96"/>
  </p:notesMasterIdLst>
  <p:sldIdLst>
    <p:sldId id="256" r:id="rId5"/>
    <p:sldId id="257" r:id="rId6"/>
    <p:sldId id="8638" r:id="rId7"/>
    <p:sldId id="8640" r:id="rId8"/>
    <p:sldId id="8639" r:id="rId9"/>
    <p:sldId id="281" r:id="rId10"/>
    <p:sldId id="286" r:id="rId11"/>
    <p:sldId id="282" r:id="rId12"/>
    <p:sldId id="288" r:id="rId13"/>
    <p:sldId id="283" r:id="rId14"/>
    <p:sldId id="284" r:id="rId15"/>
    <p:sldId id="305" r:id="rId16"/>
    <p:sldId id="8641" r:id="rId17"/>
    <p:sldId id="310" r:id="rId18"/>
    <p:sldId id="8650" r:id="rId19"/>
    <p:sldId id="8642" r:id="rId20"/>
    <p:sldId id="351" r:id="rId21"/>
    <p:sldId id="352" r:id="rId22"/>
    <p:sldId id="355" r:id="rId23"/>
    <p:sldId id="357" r:id="rId24"/>
    <p:sldId id="358" r:id="rId25"/>
    <p:sldId id="267" r:id="rId26"/>
    <p:sldId id="8612" r:id="rId27"/>
    <p:sldId id="8623" r:id="rId28"/>
    <p:sldId id="8624" r:id="rId29"/>
    <p:sldId id="8613" r:id="rId30"/>
    <p:sldId id="8622" r:id="rId31"/>
    <p:sldId id="8614" r:id="rId32"/>
    <p:sldId id="268" r:id="rId33"/>
    <p:sldId id="258" r:id="rId34"/>
    <p:sldId id="8573" r:id="rId35"/>
    <p:sldId id="8574" r:id="rId36"/>
    <p:sldId id="293" r:id="rId37"/>
    <p:sldId id="8575" r:id="rId38"/>
    <p:sldId id="8576" r:id="rId39"/>
    <p:sldId id="259" r:id="rId40"/>
    <p:sldId id="295" r:id="rId41"/>
    <p:sldId id="260" r:id="rId42"/>
    <p:sldId id="261" r:id="rId43"/>
    <p:sldId id="262" r:id="rId44"/>
    <p:sldId id="263" r:id="rId45"/>
    <p:sldId id="294" r:id="rId46"/>
    <p:sldId id="8571" r:id="rId47"/>
    <p:sldId id="264" r:id="rId48"/>
    <p:sldId id="265" r:id="rId49"/>
    <p:sldId id="8587" r:id="rId50"/>
    <p:sldId id="266" r:id="rId51"/>
    <p:sldId id="8577" r:id="rId52"/>
    <p:sldId id="8578" r:id="rId53"/>
    <p:sldId id="8580" r:id="rId54"/>
    <p:sldId id="8572" r:id="rId55"/>
    <p:sldId id="8579" r:id="rId56"/>
    <p:sldId id="8589" r:id="rId57"/>
    <p:sldId id="8590" r:id="rId58"/>
    <p:sldId id="8593" r:id="rId59"/>
    <p:sldId id="8591" r:id="rId60"/>
    <p:sldId id="8592" r:id="rId61"/>
    <p:sldId id="8594" r:id="rId62"/>
    <p:sldId id="8595" r:id="rId63"/>
    <p:sldId id="8596" r:id="rId64"/>
    <p:sldId id="8597" r:id="rId65"/>
    <p:sldId id="8602" r:id="rId66"/>
    <p:sldId id="8598" r:id="rId67"/>
    <p:sldId id="8599" r:id="rId68"/>
    <p:sldId id="8600" r:id="rId69"/>
    <p:sldId id="8601" r:id="rId70"/>
    <p:sldId id="8603" r:id="rId71"/>
    <p:sldId id="8604" r:id="rId72"/>
    <p:sldId id="8605" r:id="rId73"/>
    <p:sldId id="8606" r:id="rId74"/>
    <p:sldId id="8607" r:id="rId75"/>
    <p:sldId id="8609" r:id="rId76"/>
    <p:sldId id="8610" r:id="rId77"/>
    <p:sldId id="8611" r:id="rId78"/>
    <p:sldId id="269" r:id="rId79"/>
    <p:sldId id="8615" r:id="rId80"/>
    <p:sldId id="8616" r:id="rId81"/>
    <p:sldId id="8617" r:id="rId82"/>
    <p:sldId id="270" r:id="rId83"/>
    <p:sldId id="8586" r:id="rId84"/>
    <p:sldId id="8636" r:id="rId85"/>
    <p:sldId id="8625" r:id="rId86"/>
    <p:sldId id="8626" r:id="rId87"/>
    <p:sldId id="8637" r:id="rId88"/>
    <p:sldId id="8628" r:id="rId89"/>
    <p:sldId id="8630" r:id="rId90"/>
    <p:sldId id="8629" r:id="rId91"/>
    <p:sldId id="8627" r:id="rId92"/>
    <p:sldId id="8632" r:id="rId93"/>
    <p:sldId id="8651" r:id="rId94"/>
    <p:sldId id="8653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C52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72F41-79A7-4CDD-9262-3F74AA2F6BD4}" v="3" dt="2023-07-09T15:14:11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81917" autoAdjust="0"/>
  </p:normalViewPr>
  <p:slideViewPr>
    <p:cSldViewPr snapToGrid="0">
      <p:cViewPr varScale="1">
        <p:scale>
          <a:sx n="87" d="100"/>
          <a:sy n="87" d="100"/>
        </p:scale>
        <p:origin x="87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0af6d1cc-c945-4f1a-a213-3e077e7e8646" providerId="ADAL" clId="{07772F41-79A7-4CDD-9262-3F74AA2F6BD4}"/>
    <pc:docChg chg="custSel addSld delSld modSld sldOrd">
      <pc:chgData name="Robert French" userId="0af6d1cc-c945-4f1a-a213-3e077e7e8646" providerId="ADAL" clId="{07772F41-79A7-4CDD-9262-3F74AA2F6BD4}" dt="2023-07-09T15:14:18.019" v="150"/>
      <pc:docMkLst>
        <pc:docMk/>
      </pc:docMkLst>
      <pc:sldChg chg="del">
        <pc:chgData name="Robert French" userId="0af6d1cc-c945-4f1a-a213-3e077e7e8646" providerId="ADAL" clId="{07772F41-79A7-4CDD-9262-3F74AA2F6BD4}" dt="2023-07-09T15:11:26.258" v="137" actId="47"/>
        <pc:sldMkLst>
          <pc:docMk/>
          <pc:sldMk cId="1114745202" sldId="8621"/>
        </pc:sldMkLst>
      </pc:sldChg>
      <pc:sldChg chg="addSp modSp new mod ord">
        <pc:chgData name="Robert French" userId="0af6d1cc-c945-4f1a-a213-3e077e7e8646" providerId="ADAL" clId="{07772F41-79A7-4CDD-9262-3F74AA2F6BD4}" dt="2023-07-09T15:13:56.883" v="144"/>
        <pc:sldMkLst>
          <pc:docMk/>
          <pc:sldMk cId="4065999264" sldId="8651"/>
        </pc:sldMkLst>
        <pc:spChg chg="add mod">
          <ac:chgData name="Robert French" userId="0af6d1cc-c945-4f1a-a213-3e077e7e8646" providerId="ADAL" clId="{07772F41-79A7-4CDD-9262-3F74AA2F6BD4}" dt="2023-07-05T09:32:32.542" v="136" actId="1076"/>
          <ac:spMkLst>
            <pc:docMk/>
            <pc:sldMk cId="4065999264" sldId="8651"/>
            <ac:spMk id="2" creationId="{B6007234-69E2-3083-B97A-E3FF3EF1CF45}"/>
          </ac:spMkLst>
        </pc:spChg>
      </pc:sldChg>
      <pc:sldChg chg="new del">
        <pc:chgData name="Robert French" userId="0af6d1cc-c945-4f1a-a213-3e077e7e8646" providerId="ADAL" clId="{07772F41-79A7-4CDD-9262-3F74AA2F6BD4}" dt="2023-07-09T15:13:58.398" v="145" actId="47"/>
        <pc:sldMkLst>
          <pc:docMk/>
          <pc:sldMk cId="2337296633" sldId="8652"/>
        </pc:sldMkLst>
      </pc:sldChg>
      <pc:sldChg chg="addSp delSp modSp new mod ord modNotesTx">
        <pc:chgData name="Robert French" userId="0af6d1cc-c945-4f1a-a213-3e077e7e8646" providerId="ADAL" clId="{07772F41-79A7-4CDD-9262-3F74AA2F6BD4}" dt="2023-07-09T15:14:18.019" v="150"/>
        <pc:sldMkLst>
          <pc:docMk/>
          <pc:sldMk cId="2861690287" sldId="8653"/>
        </pc:sldMkLst>
        <pc:spChg chg="add del mod">
          <ac:chgData name="Robert French" userId="0af6d1cc-c945-4f1a-a213-3e077e7e8646" providerId="ADAL" clId="{07772F41-79A7-4CDD-9262-3F74AA2F6BD4}" dt="2023-07-09T15:14:08.776" v="146" actId="478"/>
          <ac:spMkLst>
            <pc:docMk/>
            <pc:sldMk cId="2861690287" sldId="8653"/>
            <ac:spMk id="2" creationId="{DDCA62CD-2C3F-920B-E6AA-7CC59C93A515}"/>
          </ac:spMkLst>
        </pc:spChg>
        <pc:picChg chg="add mod">
          <ac:chgData name="Robert French" userId="0af6d1cc-c945-4f1a-a213-3e077e7e8646" providerId="ADAL" clId="{07772F41-79A7-4CDD-9262-3F74AA2F6BD4}" dt="2023-07-09T15:14:12.989" v="149" actId="962"/>
          <ac:picMkLst>
            <pc:docMk/>
            <pc:sldMk cId="2861690287" sldId="8653"/>
            <ac:picMk id="4" creationId="{E046B4CE-E916-E25F-906E-A91A5BD8FDD5}"/>
          </ac:picMkLst>
        </pc:picChg>
      </pc:sldChg>
    </pc:docChg>
  </pc:docChgLst>
  <pc:docChgLst>
    <pc:chgData name="Robert French" userId="0af6d1cc-c945-4f1a-a213-3e077e7e8646" providerId="ADAL" clId="{7AB40044-1DAC-40E1-A144-E69581279107}"/>
    <pc:docChg chg="undo redo custSel addSld delSld modSld sldOrd addMainMaster delMainMaster modMainMaster">
      <pc:chgData name="Robert French" userId="0af6d1cc-c945-4f1a-a213-3e077e7e8646" providerId="ADAL" clId="{7AB40044-1DAC-40E1-A144-E69581279107}" dt="2023-06-15T07:33:12.712" v="3559" actId="20577"/>
      <pc:docMkLst>
        <pc:docMk/>
      </pc:docMkLst>
      <pc:sldChg chg="addSp delSp modSp new mod setBg modClrScheme chgLayout">
        <pc:chgData name="Robert French" userId="0af6d1cc-c945-4f1a-a213-3e077e7e8646" providerId="ADAL" clId="{7AB40044-1DAC-40E1-A144-E69581279107}" dt="2023-06-07T14:30:31.500" v="50" actId="27636"/>
        <pc:sldMkLst>
          <pc:docMk/>
          <pc:sldMk cId="1919590725" sldId="256"/>
        </pc:sldMkLst>
        <pc:spChg chg="del">
          <ac:chgData name="Robert French" userId="0af6d1cc-c945-4f1a-a213-3e077e7e8646" providerId="ADAL" clId="{7AB40044-1DAC-40E1-A144-E69581279107}" dt="2023-06-07T14:28:04.877" v="1" actId="478"/>
          <ac:spMkLst>
            <pc:docMk/>
            <pc:sldMk cId="1919590725" sldId="256"/>
            <ac:spMk id="2" creationId="{D955A64D-EC3E-8265-CFF8-5BA86CC2F65C}"/>
          </ac:spMkLst>
        </pc:spChg>
        <pc:spChg chg="del">
          <ac:chgData name="Robert French" userId="0af6d1cc-c945-4f1a-a213-3e077e7e8646" providerId="ADAL" clId="{7AB40044-1DAC-40E1-A144-E69581279107}" dt="2023-06-07T14:28:05.985" v="2" actId="478"/>
          <ac:spMkLst>
            <pc:docMk/>
            <pc:sldMk cId="1919590725" sldId="256"/>
            <ac:spMk id="3" creationId="{EBD43E66-955B-C522-797F-A3EC82FED8ED}"/>
          </ac:spMkLst>
        </pc:spChg>
        <pc:spChg chg="add mod">
          <ac:chgData name="Robert French" userId="0af6d1cc-c945-4f1a-a213-3e077e7e8646" providerId="ADAL" clId="{7AB40044-1DAC-40E1-A144-E69581279107}" dt="2023-06-07T14:30:31.500" v="50" actId="27636"/>
          <ac:spMkLst>
            <pc:docMk/>
            <pc:sldMk cId="1919590725" sldId="256"/>
            <ac:spMk id="6" creationId="{6E1F1F93-3335-E6EF-BC1D-D0D7D2BE1E3B}"/>
          </ac:spMkLst>
        </pc:spChg>
        <pc:spChg chg="add">
          <ac:chgData name="Robert French" userId="0af6d1cc-c945-4f1a-a213-3e077e7e8646" providerId="ADAL" clId="{7AB40044-1DAC-40E1-A144-E69581279107}" dt="2023-06-07T14:29:47.923" v="33" actId="26606"/>
          <ac:spMkLst>
            <pc:docMk/>
            <pc:sldMk cId="1919590725" sldId="256"/>
            <ac:spMk id="11" creationId="{37FDDF72-DE39-4F99-A3C1-DD9D7815D7DB}"/>
          </ac:spMkLst>
        </pc:spChg>
        <pc:spChg chg="add">
          <ac:chgData name="Robert French" userId="0af6d1cc-c945-4f1a-a213-3e077e7e8646" providerId="ADAL" clId="{7AB40044-1DAC-40E1-A144-E69581279107}" dt="2023-06-07T14:29:47.923" v="33" actId="26606"/>
          <ac:spMkLst>
            <pc:docMk/>
            <pc:sldMk cId="1919590725" sldId="256"/>
            <ac:spMk id="13" creationId="{5E4ECE80-3AD1-450C-B62A-98788F193948}"/>
          </ac:spMkLst>
        </pc:spChg>
        <pc:spChg chg="add">
          <ac:chgData name="Robert French" userId="0af6d1cc-c945-4f1a-a213-3e077e7e8646" providerId="ADAL" clId="{7AB40044-1DAC-40E1-A144-E69581279107}" dt="2023-06-07T14:29:47.923" v="33" actId="26606"/>
          <ac:spMkLst>
            <pc:docMk/>
            <pc:sldMk cId="1919590725" sldId="256"/>
            <ac:spMk id="15" creationId="{C4056FD6-9767-4B1A-ACC2-9883F6A5B86D}"/>
          </ac:spMkLst>
        </pc:spChg>
        <pc:picChg chg="add mod">
          <ac:chgData name="Robert French" userId="0af6d1cc-c945-4f1a-a213-3e077e7e8646" providerId="ADAL" clId="{7AB40044-1DAC-40E1-A144-E69581279107}" dt="2023-06-07T14:30:18.712" v="44" actId="1076"/>
          <ac:picMkLst>
            <pc:docMk/>
            <pc:sldMk cId="1919590725" sldId="256"/>
            <ac:picMk id="5" creationId="{E3323326-8E39-4311-0B11-4707D291F42E}"/>
          </ac:picMkLst>
        </pc:picChg>
      </pc:sldChg>
      <pc:sldChg chg="addSp delSp modSp new mod setBg modAnim">
        <pc:chgData name="Robert French" userId="0af6d1cc-c945-4f1a-a213-3e077e7e8646" providerId="ADAL" clId="{7AB40044-1DAC-40E1-A144-E69581279107}" dt="2023-06-07T15:12:50.956" v="332"/>
        <pc:sldMkLst>
          <pc:docMk/>
          <pc:sldMk cId="906395968" sldId="257"/>
        </pc:sldMkLst>
        <pc:spChg chg="del">
          <ac:chgData name="Robert French" userId="0af6d1cc-c945-4f1a-a213-3e077e7e8646" providerId="ADAL" clId="{7AB40044-1DAC-40E1-A144-E69581279107}" dt="2023-06-07T14:30:41.320" v="53" actId="478"/>
          <ac:spMkLst>
            <pc:docMk/>
            <pc:sldMk cId="906395968" sldId="257"/>
            <ac:spMk id="2" creationId="{4093961C-038B-AD8F-5B6B-8E8E0FAC39FD}"/>
          </ac:spMkLst>
        </pc:spChg>
        <pc:spChg chg="del">
          <ac:chgData name="Robert French" userId="0af6d1cc-c945-4f1a-a213-3e077e7e8646" providerId="ADAL" clId="{7AB40044-1DAC-40E1-A144-E69581279107}" dt="2023-06-07T14:30:39.635" v="52" actId="478"/>
          <ac:spMkLst>
            <pc:docMk/>
            <pc:sldMk cId="906395968" sldId="257"/>
            <ac:spMk id="3" creationId="{EC797647-A968-88B7-0257-14D7B0F72D22}"/>
          </ac:spMkLst>
        </pc:spChg>
        <pc:spChg chg="add mod">
          <ac:chgData name="Robert French" userId="0af6d1cc-c945-4f1a-a213-3e077e7e8646" providerId="ADAL" clId="{7AB40044-1DAC-40E1-A144-E69581279107}" dt="2023-06-07T15:04:26.814" v="226" actId="164"/>
          <ac:spMkLst>
            <pc:docMk/>
            <pc:sldMk cId="906395968" sldId="257"/>
            <ac:spMk id="37" creationId="{B1FCA03A-44A6-0AFF-3875-61B4C7F23B0B}"/>
          </ac:spMkLst>
        </pc:spChg>
        <pc:spChg chg="add mod">
          <ac:chgData name="Robert French" userId="0af6d1cc-c945-4f1a-a213-3e077e7e8646" providerId="ADAL" clId="{7AB40044-1DAC-40E1-A144-E69581279107}" dt="2023-06-07T15:10:27.352" v="298" actId="164"/>
          <ac:spMkLst>
            <pc:docMk/>
            <pc:sldMk cId="906395968" sldId="257"/>
            <ac:spMk id="39" creationId="{7506221B-5F93-1349-3E6B-FFE6A5F611C0}"/>
          </ac:spMkLst>
        </pc:spChg>
        <pc:spChg chg="add mod">
          <ac:chgData name="Robert French" userId="0af6d1cc-c945-4f1a-a213-3e077e7e8646" providerId="ADAL" clId="{7AB40044-1DAC-40E1-A144-E69581279107}" dt="2023-06-07T15:10:22.717" v="297" actId="164"/>
          <ac:spMkLst>
            <pc:docMk/>
            <pc:sldMk cId="906395968" sldId="257"/>
            <ac:spMk id="40" creationId="{F3075BAF-4417-517B-7ED0-FEFC93D75801}"/>
          </ac:spMkLst>
        </pc:spChg>
        <pc:spChg chg="add mod">
          <ac:chgData name="Robert French" userId="0af6d1cc-c945-4f1a-a213-3e077e7e8646" providerId="ADAL" clId="{7AB40044-1DAC-40E1-A144-E69581279107}" dt="2023-06-07T15:11:00.328" v="314" actId="164"/>
          <ac:spMkLst>
            <pc:docMk/>
            <pc:sldMk cId="906395968" sldId="257"/>
            <ac:spMk id="43" creationId="{CA10CBA9-0C6E-1BFD-3B4A-2E1F96E889BE}"/>
          </ac:spMkLst>
        </pc:spChg>
        <pc:grpChg chg="add mod">
          <ac:chgData name="Robert French" userId="0af6d1cc-c945-4f1a-a213-3e077e7e8646" providerId="ADAL" clId="{7AB40044-1DAC-40E1-A144-E69581279107}" dt="2023-06-07T14:49:57.575" v="174" actId="1076"/>
          <ac:grpSpMkLst>
            <pc:docMk/>
            <pc:sldMk cId="906395968" sldId="257"/>
            <ac:grpSpMk id="10" creationId="{1708B123-1712-918A-D9F3-AA0CE51E2F2B}"/>
          </ac:grpSpMkLst>
        </pc:grpChg>
        <pc:grpChg chg="add mod">
          <ac:chgData name="Robert French" userId="0af6d1cc-c945-4f1a-a213-3e077e7e8646" providerId="ADAL" clId="{7AB40044-1DAC-40E1-A144-E69581279107}" dt="2023-06-07T15:11:56.859" v="324" actId="164"/>
          <ac:grpSpMkLst>
            <pc:docMk/>
            <pc:sldMk cId="906395968" sldId="257"/>
            <ac:grpSpMk id="38" creationId="{DAF3A8AF-68CA-BC76-B441-CB6BB3BC61CF}"/>
          </ac:grpSpMkLst>
        </pc:grpChg>
        <pc:grpChg chg="add mod">
          <ac:chgData name="Robert French" userId="0af6d1cc-c945-4f1a-a213-3e077e7e8646" providerId="ADAL" clId="{7AB40044-1DAC-40E1-A144-E69581279107}" dt="2023-06-07T15:12:03.350" v="325" actId="164"/>
          <ac:grpSpMkLst>
            <pc:docMk/>
            <pc:sldMk cId="906395968" sldId="257"/>
            <ac:grpSpMk id="41" creationId="{7157805C-8074-6998-6A4B-5101FA6B561F}"/>
          </ac:grpSpMkLst>
        </pc:grpChg>
        <pc:grpChg chg="add mod">
          <ac:chgData name="Robert French" userId="0af6d1cc-c945-4f1a-a213-3e077e7e8646" providerId="ADAL" clId="{7AB40044-1DAC-40E1-A144-E69581279107}" dt="2023-06-07T15:12:09.485" v="326" actId="164"/>
          <ac:grpSpMkLst>
            <pc:docMk/>
            <pc:sldMk cId="906395968" sldId="257"/>
            <ac:grpSpMk id="42" creationId="{9CE1C938-C3CB-CC20-A8A9-159DCF5E7F16}"/>
          </ac:grpSpMkLst>
        </pc:grpChg>
        <pc:grpChg chg="add mod">
          <ac:chgData name="Robert French" userId="0af6d1cc-c945-4f1a-a213-3e077e7e8646" providerId="ADAL" clId="{7AB40044-1DAC-40E1-A144-E69581279107}" dt="2023-06-07T15:12:15.020" v="327" actId="164"/>
          <ac:grpSpMkLst>
            <pc:docMk/>
            <pc:sldMk cId="906395968" sldId="257"/>
            <ac:grpSpMk id="44" creationId="{9F36822B-C780-1C2F-DD74-33819A92A27F}"/>
          </ac:grpSpMkLst>
        </pc:grpChg>
        <pc:grpChg chg="add mod">
          <ac:chgData name="Robert French" userId="0af6d1cc-c945-4f1a-a213-3e077e7e8646" providerId="ADAL" clId="{7AB40044-1DAC-40E1-A144-E69581279107}" dt="2023-06-07T15:11:56.859" v="324" actId="164"/>
          <ac:grpSpMkLst>
            <pc:docMk/>
            <pc:sldMk cId="906395968" sldId="257"/>
            <ac:grpSpMk id="53" creationId="{B19976B2-1C51-3970-00E4-E235CE68A49E}"/>
          </ac:grpSpMkLst>
        </pc:grpChg>
        <pc:grpChg chg="add mod">
          <ac:chgData name="Robert French" userId="0af6d1cc-c945-4f1a-a213-3e077e7e8646" providerId="ADAL" clId="{7AB40044-1DAC-40E1-A144-E69581279107}" dt="2023-06-07T15:12:03.350" v="325" actId="164"/>
          <ac:grpSpMkLst>
            <pc:docMk/>
            <pc:sldMk cId="906395968" sldId="257"/>
            <ac:grpSpMk id="54" creationId="{13ADED7A-6EAD-2635-3B10-6A1DD792FC04}"/>
          </ac:grpSpMkLst>
        </pc:grpChg>
        <pc:grpChg chg="add mod">
          <ac:chgData name="Robert French" userId="0af6d1cc-c945-4f1a-a213-3e077e7e8646" providerId="ADAL" clId="{7AB40044-1DAC-40E1-A144-E69581279107}" dt="2023-06-07T15:12:09.485" v="326" actId="164"/>
          <ac:grpSpMkLst>
            <pc:docMk/>
            <pc:sldMk cId="906395968" sldId="257"/>
            <ac:grpSpMk id="55" creationId="{D7FC2714-9B01-760F-46D5-8337DB28C981}"/>
          </ac:grpSpMkLst>
        </pc:grpChg>
        <pc:grpChg chg="add mod">
          <ac:chgData name="Robert French" userId="0af6d1cc-c945-4f1a-a213-3e077e7e8646" providerId="ADAL" clId="{7AB40044-1DAC-40E1-A144-E69581279107}" dt="2023-06-07T15:12:15.020" v="327" actId="164"/>
          <ac:grpSpMkLst>
            <pc:docMk/>
            <pc:sldMk cId="906395968" sldId="257"/>
            <ac:grpSpMk id="56" creationId="{82A08DE1-AE69-B092-6E7D-3A59832D1637}"/>
          </ac:grpSpMkLst>
        </pc:grpChg>
        <pc:picChg chg="add mod">
          <ac:chgData name="Robert French" userId="0af6d1cc-c945-4f1a-a213-3e077e7e8646" providerId="ADAL" clId="{7AB40044-1DAC-40E1-A144-E69581279107}" dt="2023-06-07T15:11:56.859" v="324" actId="164"/>
          <ac:picMkLst>
            <pc:docMk/>
            <pc:sldMk cId="906395968" sldId="257"/>
            <ac:picMk id="5" creationId="{E13BF799-FDB6-78C4-71F8-7014BF387C8A}"/>
          </ac:picMkLst>
        </pc:picChg>
        <pc:picChg chg="add mod">
          <ac:chgData name="Robert French" userId="0af6d1cc-c945-4f1a-a213-3e077e7e8646" providerId="ADAL" clId="{7AB40044-1DAC-40E1-A144-E69581279107}" dt="2023-06-07T14:39:02.759" v="107" actId="164"/>
          <ac:picMkLst>
            <pc:docMk/>
            <pc:sldMk cId="906395968" sldId="257"/>
            <ac:picMk id="7" creationId="{26A78A54-7868-2F68-35F1-1292D4094ED8}"/>
          </ac:picMkLst>
        </pc:picChg>
        <pc:picChg chg="add mod modCrop">
          <ac:chgData name="Robert French" userId="0af6d1cc-c945-4f1a-a213-3e077e7e8646" providerId="ADAL" clId="{7AB40044-1DAC-40E1-A144-E69581279107}" dt="2023-06-07T14:39:02.759" v="107" actId="164"/>
          <ac:picMkLst>
            <pc:docMk/>
            <pc:sldMk cId="906395968" sldId="257"/>
            <ac:picMk id="9" creationId="{A2FD178B-7EF6-B3C7-DF94-A7E2A060890B}"/>
          </ac:picMkLst>
        </pc:picChg>
        <pc:picChg chg="add mod">
          <ac:chgData name="Robert French" userId="0af6d1cc-c945-4f1a-a213-3e077e7e8646" providerId="ADAL" clId="{7AB40044-1DAC-40E1-A144-E69581279107}" dt="2023-06-07T15:10:27.352" v="298" actId="164"/>
          <ac:picMkLst>
            <pc:docMk/>
            <pc:sldMk cId="906395968" sldId="257"/>
            <ac:picMk id="12" creationId="{EE2BEB52-7F7D-A9B2-636B-277BC8C2A1D4}"/>
          </ac:picMkLst>
        </pc:picChg>
        <pc:picChg chg="add mod">
          <ac:chgData name="Robert French" userId="0af6d1cc-c945-4f1a-a213-3e077e7e8646" providerId="ADAL" clId="{7AB40044-1DAC-40E1-A144-E69581279107}" dt="2023-06-07T15:11:00.328" v="314" actId="164"/>
          <ac:picMkLst>
            <pc:docMk/>
            <pc:sldMk cId="906395968" sldId="257"/>
            <ac:picMk id="14" creationId="{20129576-C50A-75A9-B358-C525267391E8}"/>
          </ac:picMkLst>
        </pc:picChg>
        <pc:picChg chg="add mod">
          <ac:chgData name="Robert French" userId="0af6d1cc-c945-4f1a-a213-3e077e7e8646" providerId="ADAL" clId="{7AB40044-1DAC-40E1-A144-E69581279107}" dt="2023-06-07T15:10:22.717" v="297" actId="164"/>
          <ac:picMkLst>
            <pc:docMk/>
            <pc:sldMk cId="906395968" sldId="257"/>
            <ac:picMk id="16" creationId="{7F86255F-AF61-D676-28D6-090C50ED9204}"/>
          </ac:picMkLst>
        </pc:picChg>
        <pc:picChg chg="add mod">
          <ac:chgData name="Robert French" userId="0af6d1cc-c945-4f1a-a213-3e077e7e8646" providerId="ADAL" clId="{7AB40044-1DAC-40E1-A144-E69581279107}" dt="2023-06-07T15:04:26.814" v="226" actId="164"/>
          <ac:picMkLst>
            <pc:docMk/>
            <pc:sldMk cId="906395968" sldId="257"/>
            <ac:picMk id="1026" creationId="{F4FFF942-629B-C360-EBC8-C2A8489C3240}"/>
          </ac:picMkLst>
        </pc:picChg>
        <pc:picChg chg="add del mod">
          <ac:chgData name="Robert French" userId="0af6d1cc-c945-4f1a-a213-3e077e7e8646" providerId="ADAL" clId="{7AB40044-1DAC-40E1-A144-E69581279107}" dt="2023-06-07T14:38:31.442" v="98" actId="478"/>
          <ac:picMkLst>
            <pc:docMk/>
            <pc:sldMk cId="906395968" sldId="257"/>
            <ac:picMk id="1028" creationId="{91E9C6AC-8CB0-9BE4-C7CA-C22D0EA2B68F}"/>
          </ac:picMkLst>
        </pc:picChg>
        <pc:picChg chg="add del">
          <ac:chgData name="Robert French" userId="0af6d1cc-c945-4f1a-a213-3e077e7e8646" providerId="ADAL" clId="{7AB40044-1DAC-40E1-A144-E69581279107}" dt="2023-06-07T14:48:06.448" v="118" actId="478"/>
          <ac:picMkLst>
            <pc:docMk/>
            <pc:sldMk cId="906395968" sldId="257"/>
            <ac:picMk id="1030" creationId="{C215981D-DDFC-717F-8FAB-39C371C2B3F8}"/>
          </ac:picMkLst>
        </pc:picChg>
        <pc:cxnChg chg="add mod">
          <ac:chgData name="Robert French" userId="0af6d1cc-c945-4f1a-a213-3e077e7e8646" providerId="ADAL" clId="{7AB40044-1DAC-40E1-A144-E69581279107}" dt="2023-06-07T15:11:56.859" v="324" actId="164"/>
          <ac:cxnSpMkLst>
            <pc:docMk/>
            <pc:sldMk cId="906395968" sldId="257"/>
            <ac:cxnSpMk id="18" creationId="{0E635844-4271-80D5-CDBC-125270561AED}"/>
          </ac:cxnSpMkLst>
        </pc:cxnChg>
        <pc:cxnChg chg="add mod">
          <ac:chgData name="Robert French" userId="0af6d1cc-c945-4f1a-a213-3e077e7e8646" providerId="ADAL" clId="{7AB40044-1DAC-40E1-A144-E69581279107}" dt="2023-06-07T15:11:56.859" v="324" actId="164"/>
          <ac:cxnSpMkLst>
            <pc:docMk/>
            <pc:sldMk cId="906395968" sldId="257"/>
            <ac:cxnSpMk id="23" creationId="{236CB27B-E305-69FD-51EE-CA3BB798C5D4}"/>
          </ac:cxnSpMkLst>
        </pc:cxnChg>
        <pc:cxnChg chg="add mod">
          <ac:chgData name="Robert French" userId="0af6d1cc-c945-4f1a-a213-3e077e7e8646" providerId="ADAL" clId="{7AB40044-1DAC-40E1-A144-E69581279107}" dt="2023-06-07T15:12:03.350" v="325" actId="164"/>
          <ac:cxnSpMkLst>
            <pc:docMk/>
            <pc:sldMk cId="906395968" sldId="257"/>
            <ac:cxnSpMk id="33" creationId="{2DAEA5BC-DC24-269D-20FF-B80684FD1F3B}"/>
          </ac:cxnSpMkLst>
        </pc:cxnChg>
        <pc:cxnChg chg="add mod">
          <ac:chgData name="Robert French" userId="0af6d1cc-c945-4f1a-a213-3e077e7e8646" providerId="ADAL" clId="{7AB40044-1DAC-40E1-A144-E69581279107}" dt="2023-06-07T15:12:09.485" v="326" actId="164"/>
          <ac:cxnSpMkLst>
            <pc:docMk/>
            <pc:sldMk cId="906395968" sldId="257"/>
            <ac:cxnSpMk id="45" creationId="{99F5DA00-568D-36A5-BD1B-34D0FCC3011F}"/>
          </ac:cxnSpMkLst>
        </pc:cxnChg>
        <pc:cxnChg chg="add mod">
          <ac:chgData name="Robert French" userId="0af6d1cc-c945-4f1a-a213-3e077e7e8646" providerId="ADAL" clId="{7AB40044-1DAC-40E1-A144-E69581279107}" dt="2023-06-07T15:12:15.020" v="327" actId="164"/>
          <ac:cxnSpMkLst>
            <pc:docMk/>
            <pc:sldMk cId="906395968" sldId="257"/>
            <ac:cxnSpMk id="49" creationId="{77B4EC5A-9B66-2F4B-5B11-2C22147B4DC5}"/>
          </ac:cxnSpMkLst>
        </pc:cxnChg>
      </pc:sldChg>
      <pc:sldChg chg="addSp delSp modSp new mod">
        <pc:chgData name="Robert French" userId="0af6d1cc-c945-4f1a-a213-3e077e7e8646" providerId="ADAL" clId="{7AB40044-1DAC-40E1-A144-E69581279107}" dt="2023-06-07T15:54:43.446" v="916" actId="2711"/>
        <pc:sldMkLst>
          <pc:docMk/>
          <pc:sldMk cId="3068200541" sldId="258"/>
        </pc:sldMkLst>
        <pc:spChg chg="del">
          <ac:chgData name="Robert French" userId="0af6d1cc-c945-4f1a-a213-3e077e7e8646" providerId="ADAL" clId="{7AB40044-1DAC-40E1-A144-E69581279107}" dt="2023-06-07T15:13:18.582" v="335" actId="478"/>
          <ac:spMkLst>
            <pc:docMk/>
            <pc:sldMk cId="3068200541" sldId="258"/>
            <ac:spMk id="2" creationId="{D5362171-584D-E0B1-13D8-8F6465F174E0}"/>
          </ac:spMkLst>
        </pc:spChg>
        <pc:spChg chg="del">
          <ac:chgData name="Robert French" userId="0af6d1cc-c945-4f1a-a213-3e077e7e8646" providerId="ADAL" clId="{7AB40044-1DAC-40E1-A144-E69581279107}" dt="2023-06-07T15:13:17.469" v="334" actId="478"/>
          <ac:spMkLst>
            <pc:docMk/>
            <pc:sldMk cId="3068200541" sldId="258"/>
            <ac:spMk id="3" creationId="{2B7C7D83-FD7B-5DB8-AD82-294749550639}"/>
          </ac:spMkLst>
        </pc:spChg>
        <pc:spChg chg="add mod">
          <ac:chgData name="Robert French" userId="0af6d1cc-c945-4f1a-a213-3e077e7e8646" providerId="ADAL" clId="{7AB40044-1DAC-40E1-A144-E69581279107}" dt="2023-06-07T15:54:43.446" v="916" actId="2711"/>
          <ac:spMkLst>
            <pc:docMk/>
            <pc:sldMk cId="3068200541" sldId="258"/>
            <ac:spMk id="7" creationId="{FF872AD1-98BC-88EC-8F31-31A2E21B5B10}"/>
          </ac:spMkLst>
        </pc:spChg>
        <pc:picChg chg="add del mod">
          <ac:chgData name="Robert French" userId="0af6d1cc-c945-4f1a-a213-3e077e7e8646" providerId="ADAL" clId="{7AB40044-1DAC-40E1-A144-E69581279107}" dt="2023-06-07T15:40:43.347" v="813" actId="478"/>
          <ac:picMkLst>
            <pc:docMk/>
            <pc:sldMk cId="3068200541" sldId="258"/>
            <ac:picMk id="4" creationId="{C05FD670-A129-D16B-8D02-70DF7F87C1AB}"/>
          </ac:picMkLst>
        </pc:picChg>
        <pc:picChg chg="add mod modCrop">
          <ac:chgData name="Robert French" userId="0af6d1cc-c945-4f1a-a213-3e077e7e8646" providerId="ADAL" clId="{7AB40044-1DAC-40E1-A144-E69581279107}" dt="2023-06-07T15:54:07.054" v="851" actId="1076"/>
          <ac:picMkLst>
            <pc:docMk/>
            <pc:sldMk cId="3068200541" sldId="258"/>
            <ac:picMk id="6" creationId="{EFBA09BE-E845-D17E-867C-AEC0AACF4BFF}"/>
          </ac:picMkLst>
        </pc:picChg>
      </pc:sldChg>
      <pc:sldChg chg="addSp modSp add">
        <pc:chgData name="Robert French" userId="0af6d1cc-c945-4f1a-a213-3e077e7e8646" providerId="ADAL" clId="{7AB40044-1DAC-40E1-A144-E69581279107}" dt="2023-06-07T15:53:48.059" v="846"/>
        <pc:sldMkLst>
          <pc:docMk/>
          <pc:sldMk cId="2125144116" sldId="259"/>
        </pc:sldMkLst>
        <pc:picChg chg="add mod">
          <ac:chgData name="Robert French" userId="0af6d1cc-c945-4f1a-a213-3e077e7e8646" providerId="ADAL" clId="{7AB40044-1DAC-40E1-A144-E69581279107}" dt="2023-06-07T15:53:48.059" v="846"/>
          <ac:picMkLst>
            <pc:docMk/>
            <pc:sldMk cId="2125144116" sldId="259"/>
            <ac:picMk id="2" creationId="{605A607E-BF58-2B42-96FC-7A9349491BC3}"/>
          </ac:picMkLst>
        </pc:picChg>
      </pc:sldChg>
      <pc:sldChg chg="addSp modSp add mod">
        <pc:chgData name="Robert French" userId="0af6d1cc-c945-4f1a-a213-3e077e7e8646" providerId="ADAL" clId="{7AB40044-1DAC-40E1-A144-E69581279107}" dt="2023-06-07T16:04:48.046" v="936" actId="1076"/>
        <pc:sldMkLst>
          <pc:docMk/>
          <pc:sldMk cId="213120576" sldId="260"/>
        </pc:sldMkLst>
        <pc:picChg chg="add mod">
          <ac:chgData name="Robert French" userId="0af6d1cc-c945-4f1a-a213-3e077e7e8646" providerId="ADAL" clId="{7AB40044-1DAC-40E1-A144-E69581279107}" dt="2023-06-07T16:03:57.460" v="924" actId="14100"/>
          <ac:picMkLst>
            <pc:docMk/>
            <pc:sldMk cId="213120576" sldId="260"/>
            <ac:picMk id="3" creationId="{4ACC4227-D895-5EE3-D9A5-2328BA91191E}"/>
          </ac:picMkLst>
        </pc:picChg>
        <pc:picChg chg="add mod">
          <ac:chgData name="Robert French" userId="0af6d1cc-c945-4f1a-a213-3e077e7e8646" providerId="ADAL" clId="{7AB40044-1DAC-40E1-A144-E69581279107}" dt="2023-06-07T16:04:15.552" v="928" actId="1076"/>
          <ac:picMkLst>
            <pc:docMk/>
            <pc:sldMk cId="213120576" sldId="260"/>
            <ac:picMk id="5" creationId="{ED505C54-473A-47C4-278D-43F719C6B2FD}"/>
          </ac:picMkLst>
        </pc:picChg>
        <pc:picChg chg="add mod">
          <ac:chgData name="Robert French" userId="0af6d1cc-c945-4f1a-a213-3e077e7e8646" providerId="ADAL" clId="{7AB40044-1DAC-40E1-A144-E69581279107}" dt="2023-06-07T16:04:48.046" v="936" actId="1076"/>
          <ac:picMkLst>
            <pc:docMk/>
            <pc:sldMk cId="213120576" sldId="260"/>
            <ac:picMk id="7" creationId="{EB320A4D-9F33-9757-F1B8-CA3E0210A11C}"/>
          </ac:picMkLst>
        </pc:picChg>
      </pc:sldChg>
      <pc:sldChg chg="addSp delSp modSp add mod">
        <pc:chgData name="Robert French" userId="0af6d1cc-c945-4f1a-a213-3e077e7e8646" providerId="ADAL" clId="{7AB40044-1DAC-40E1-A144-E69581279107}" dt="2023-06-07T16:15:51.926" v="964" actId="1076"/>
        <pc:sldMkLst>
          <pc:docMk/>
          <pc:sldMk cId="3712756623" sldId="261"/>
        </pc:sldMkLst>
        <pc:picChg chg="add mod">
          <ac:chgData name="Robert French" userId="0af6d1cc-c945-4f1a-a213-3e077e7e8646" providerId="ADAL" clId="{7AB40044-1DAC-40E1-A144-E69581279107}" dt="2023-06-07T16:15:50.926" v="963" actId="1076"/>
          <ac:picMkLst>
            <pc:docMk/>
            <pc:sldMk cId="3712756623" sldId="261"/>
            <ac:picMk id="3" creationId="{19BF3148-D82B-C532-A116-0CCB76B53DA8}"/>
          </ac:picMkLst>
        </pc:picChg>
        <pc:picChg chg="add mod">
          <ac:chgData name="Robert French" userId="0af6d1cc-c945-4f1a-a213-3e077e7e8646" providerId="ADAL" clId="{7AB40044-1DAC-40E1-A144-E69581279107}" dt="2023-06-07T16:15:51.926" v="964" actId="1076"/>
          <ac:picMkLst>
            <pc:docMk/>
            <pc:sldMk cId="3712756623" sldId="261"/>
            <ac:picMk id="5" creationId="{3186C581-4CC9-B1D3-1638-F3C35DDABF68}"/>
          </ac:picMkLst>
        </pc:picChg>
        <pc:picChg chg="add del mod">
          <ac:chgData name="Robert French" userId="0af6d1cc-c945-4f1a-a213-3e077e7e8646" providerId="ADAL" clId="{7AB40044-1DAC-40E1-A144-E69581279107}" dt="2023-06-07T16:15:34.433" v="953" actId="21"/>
          <ac:picMkLst>
            <pc:docMk/>
            <pc:sldMk cId="3712756623" sldId="261"/>
            <ac:picMk id="7" creationId="{22466961-D11A-08E7-FA81-85F4F0FC6AC7}"/>
          </ac:picMkLst>
        </pc:picChg>
      </pc:sldChg>
      <pc:sldChg chg="addSp modSp add mod">
        <pc:chgData name="Robert French" userId="0af6d1cc-c945-4f1a-a213-3e077e7e8646" providerId="ADAL" clId="{7AB40044-1DAC-40E1-A144-E69581279107}" dt="2023-06-09T14:27:48.625" v="1496" actId="1076"/>
        <pc:sldMkLst>
          <pc:docMk/>
          <pc:sldMk cId="97923206" sldId="262"/>
        </pc:sldMkLst>
        <pc:picChg chg="add mod">
          <ac:chgData name="Robert French" userId="0af6d1cc-c945-4f1a-a213-3e077e7e8646" providerId="ADAL" clId="{7AB40044-1DAC-40E1-A144-E69581279107}" dt="2023-06-09T14:27:48.625" v="1496" actId="1076"/>
          <ac:picMkLst>
            <pc:docMk/>
            <pc:sldMk cId="97923206" sldId="262"/>
            <ac:picMk id="3" creationId="{AE24EFF2-0C7F-5229-911D-3AE87D2D33C2}"/>
          </ac:picMkLst>
        </pc:picChg>
        <pc:picChg chg="add mod">
          <ac:chgData name="Robert French" userId="0af6d1cc-c945-4f1a-a213-3e077e7e8646" providerId="ADAL" clId="{7AB40044-1DAC-40E1-A144-E69581279107}" dt="2023-06-09T14:27:47.600" v="1495" actId="1076"/>
          <ac:picMkLst>
            <pc:docMk/>
            <pc:sldMk cId="97923206" sldId="262"/>
            <ac:picMk id="4" creationId="{87278902-C914-A657-AA55-39E01BDA507E}"/>
          </ac:picMkLst>
        </pc:picChg>
      </pc:sldChg>
      <pc:sldChg chg="add">
        <pc:chgData name="Robert French" userId="0af6d1cc-c945-4f1a-a213-3e077e7e8646" providerId="ADAL" clId="{7AB40044-1DAC-40E1-A144-E69581279107}" dt="2023-06-07T15:13:22.407" v="340" actId="2890"/>
        <pc:sldMkLst>
          <pc:docMk/>
          <pc:sldMk cId="2681106912" sldId="263"/>
        </pc:sldMkLst>
      </pc:sldChg>
      <pc:sldChg chg="addSp modSp add mod">
        <pc:chgData name="Robert French" userId="0af6d1cc-c945-4f1a-a213-3e077e7e8646" providerId="ADAL" clId="{7AB40044-1DAC-40E1-A144-E69581279107}" dt="2023-06-09T07:29:08.572" v="979" actId="14100"/>
        <pc:sldMkLst>
          <pc:docMk/>
          <pc:sldMk cId="1496439847" sldId="264"/>
        </pc:sldMkLst>
        <pc:picChg chg="add mod">
          <ac:chgData name="Robert French" userId="0af6d1cc-c945-4f1a-a213-3e077e7e8646" providerId="ADAL" clId="{7AB40044-1DAC-40E1-A144-E69581279107}" dt="2023-06-09T07:29:08.572" v="979" actId="14100"/>
          <ac:picMkLst>
            <pc:docMk/>
            <pc:sldMk cId="1496439847" sldId="264"/>
            <ac:picMk id="3" creationId="{FE6A1E3D-5F43-165E-AF8B-2D366150772F}"/>
          </ac:picMkLst>
        </pc:picChg>
      </pc:sldChg>
      <pc:sldChg chg="addSp delSp modSp add mod setBg">
        <pc:chgData name="Robert French" userId="0af6d1cc-c945-4f1a-a213-3e077e7e8646" providerId="ADAL" clId="{7AB40044-1DAC-40E1-A144-E69581279107}" dt="2023-06-09T07:28:53.999" v="975" actId="1076"/>
        <pc:sldMkLst>
          <pc:docMk/>
          <pc:sldMk cId="248474541" sldId="265"/>
        </pc:sldMkLst>
        <pc:spChg chg="add del">
          <ac:chgData name="Robert French" userId="0af6d1cc-c945-4f1a-a213-3e077e7e8646" providerId="ADAL" clId="{7AB40044-1DAC-40E1-A144-E69581279107}" dt="2023-06-09T07:28:41.993" v="972" actId="26606"/>
          <ac:spMkLst>
            <pc:docMk/>
            <pc:sldMk cId="248474541" sldId="265"/>
            <ac:spMk id="8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7:28:41.993" v="972" actId="26606"/>
          <ac:spMkLst>
            <pc:docMk/>
            <pc:sldMk cId="248474541" sldId="265"/>
            <ac:spMk id="12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7:28:41.993" v="972" actId="26606"/>
          <ac:spMkLst>
            <pc:docMk/>
            <pc:sldMk cId="248474541" sldId="265"/>
            <ac:spMk id="14" creationId="{5E4ECE80-3AD1-450C-B62A-98788F193948}"/>
          </ac:spMkLst>
        </pc:spChg>
        <pc:picChg chg="add mod">
          <ac:chgData name="Robert French" userId="0af6d1cc-c945-4f1a-a213-3e077e7e8646" providerId="ADAL" clId="{7AB40044-1DAC-40E1-A144-E69581279107}" dt="2023-06-09T07:28:53.999" v="975" actId="1076"/>
          <ac:picMkLst>
            <pc:docMk/>
            <pc:sldMk cId="248474541" sldId="265"/>
            <ac:picMk id="3" creationId="{A5AEF1E1-29F2-4941-346F-22AAE5BF67E1}"/>
          </ac:picMkLst>
        </pc:picChg>
        <pc:picChg chg="add del">
          <ac:chgData name="Robert French" userId="0af6d1cc-c945-4f1a-a213-3e077e7e8646" providerId="ADAL" clId="{7AB40044-1DAC-40E1-A144-E69581279107}" dt="2023-06-09T07:28:41.993" v="972" actId="26606"/>
          <ac:picMkLst>
            <pc:docMk/>
            <pc:sldMk cId="248474541" sldId="265"/>
            <ac:picMk id="10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7:28:41.993" v="972" actId="26606"/>
          <ac:picMkLst>
            <pc:docMk/>
            <pc:sldMk cId="248474541" sldId="265"/>
            <ac:picMk id="16" creationId="{BBF9703A-116F-4B3B-B77F-03C8F82F22AF}"/>
          </ac:picMkLst>
        </pc:picChg>
        <pc:picChg chg="add del">
          <ac:chgData name="Robert French" userId="0af6d1cc-c945-4f1a-a213-3e077e7e8646" providerId="ADAL" clId="{7AB40044-1DAC-40E1-A144-E69581279107}" dt="2023-06-09T07:28:41.993" v="972" actId="26606"/>
          <ac:picMkLst>
            <pc:docMk/>
            <pc:sldMk cId="248474541" sldId="265"/>
            <ac:picMk id="18" creationId="{A1B4061D-A626-49CE-9EA0-6A70DA7D5F21}"/>
          </ac:picMkLst>
        </pc:picChg>
      </pc:sldChg>
      <pc:sldChg chg="addSp modSp add mod">
        <pc:chgData name="Robert French" userId="0af6d1cc-c945-4f1a-a213-3e077e7e8646" providerId="ADAL" clId="{7AB40044-1DAC-40E1-A144-E69581279107}" dt="2023-06-09T07:40:05.716" v="1034" actId="1076"/>
        <pc:sldMkLst>
          <pc:docMk/>
          <pc:sldMk cId="1083473367" sldId="266"/>
        </pc:sldMkLst>
        <pc:spChg chg="add mod">
          <ac:chgData name="Robert French" userId="0af6d1cc-c945-4f1a-a213-3e077e7e8646" providerId="ADAL" clId="{7AB40044-1DAC-40E1-A144-E69581279107}" dt="2023-06-09T07:40:05.716" v="1034" actId="1076"/>
          <ac:spMkLst>
            <pc:docMk/>
            <pc:sldMk cId="1083473367" sldId="266"/>
            <ac:spMk id="4" creationId="{F3837529-4B3D-C8F9-4A35-DFB0BEDB49B3}"/>
          </ac:spMkLst>
        </pc:spChg>
        <pc:picChg chg="add mod">
          <ac:chgData name="Robert French" userId="0af6d1cc-c945-4f1a-a213-3e077e7e8646" providerId="ADAL" clId="{7AB40044-1DAC-40E1-A144-E69581279107}" dt="2023-06-09T07:34:27.731" v="1006" actId="1076"/>
          <ac:picMkLst>
            <pc:docMk/>
            <pc:sldMk cId="1083473367" sldId="266"/>
            <ac:picMk id="3" creationId="{E73871B8-B949-F29B-745D-43958F8C69DE}"/>
          </ac:picMkLst>
        </pc:picChg>
      </pc:sldChg>
      <pc:sldChg chg="delSp modSp add mod delAnim modAnim">
        <pc:chgData name="Robert French" userId="0af6d1cc-c945-4f1a-a213-3e077e7e8646" providerId="ADAL" clId="{7AB40044-1DAC-40E1-A144-E69581279107}" dt="2023-06-07T15:23:54.854" v="349" actId="478"/>
        <pc:sldMkLst>
          <pc:docMk/>
          <pc:sldMk cId="1173929837" sldId="267"/>
        </pc:sldMkLst>
        <pc:grpChg chg="del">
          <ac:chgData name="Robert French" userId="0af6d1cc-c945-4f1a-a213-3e077e7e8646" providerId="ADAL" clId="{7AB40044-1DAC-40E1-A144-E69581279107}" dt="2023-06-07T15:23:54.854" v="349" actId="478"/>
          <ac:grpSpMkLst>
            <pc:docMk/>
            <pc:sldMk cId="1173929837" sldId="267"/>
            <ac:grpSpMk id="54" creationId="{13ADED7A-6EAD-2635-3B10-6A1DD792FC04}"/>
          </ac:grpSpMkLst>
        </pc:grpChg>
        <pc:grpChg chg="del">
          <ac:chgData name="Robert French" userId="0af6d1cc-c945-4f1a-a213-3e077e7e8646" providerId="ADAL" clId="{7AB40044-1DAC-40E1-A144-E69581279107}" dt="2023-06-07T15:23:52.175" v="347" actId="478"/>
          <ac:grpSpMkLst>
            <pc:docMk/>
            <pc:sldMk cId="1173929837" sldId="267"/>
            <ac:grpSpMk id="55" creationId="{D7FC2714-9B01-760F-46D5-8337DB28C981}"/>
          </ac:grpSpMkLst>
        </pc:grpChg>
        <pc:grpChg chg="del">
          <ac:chgData name="Robert French" userId="0af6d1cc-c945-4f1a-a213-3e077e7e8646" providerId="ADAL" clId="{7AB40044-1DAC-40E1-A144-E69581279107}" dt="2023-06-07T15:23:53.599" v="348" actId="478"/>
          <ac:grpSpMkLst>
            <pc:docMk/>
            <pc:sldMk cId="1173929837" sldId="267"/>
            <ac:grpSpMk id="56" creationId="{82A08DE1-AE69-B092-6E7D-3A59832D1637}"/>
          </ac:grpSpMkLst>
        </pc:grpChg>
        <pc:cxnChg chg="mod">
          <ac:chgData name="Robert French" userId="0af6d1cc-c945-4f1a-a213-3e077e7e8646" providerId="ADAL" clId="{7AB40044-1DAC-40E1-A144-E69581279107}" dt="2023-06-07T15:23:54.854" v="349" actId="478"/>
          <ac:cxnSpMkLst>
            <pc:docMk/>
            <pc:sldMk cId="1173929837" sldId="267"/>
            <ac:cxnSpMk id="33" creationId="{2DAEA5BC-DC24-269D-20FF-B80684FD1F3B}"/>
          </ac:cxnSpMkLst>
        </pc:cxnChg>
      </pc:sldChg>
      <pc:sldChg chg="addSp delSp modSp add mod ord delAnim modAnim">
        <pc:chgData name="Robert French" userId="0af6d1cc-c945-4f1a-a213-3e077e7e8646" providerId="ADAL" clId="{7AB40044-1DAC-40E1-A144-E69581279107}" dt="2023-06-07T15:29:36.727" v="684" actId="207"/>
        <pc:sldMkLst>
          <pc:docMk/>
          <pc:sldMk cId="1090170032" sldId="268"/>
        </pc:sldMkLst>
        <pc:spChg chg="add del mod">
          <ac:chgData name="Robert French" userId="0af6d1cc-c945-4f1a-a213-3e077e7e8646" providerId="ADAL" clId="{7AB40044-1DAC-40E1-A144-E69581279107}" dt="2023-06-07T15:25:29.332" v="406" actId="11529"/>
          <ac:spMkLst>
            <pc:docMk/>
            <pc:sldMk cId="1090170032" sldId="268"/>
            <ac:spMk id="2" creationId="{3BD652BE-49C7-2883-50FF-630805B319EA}"/>
          </ac:spMkLst>
        </pc:spChg>
        <pc:spChg chg="mod">
          <ac:chgData name="Robert French" userId="0af6d1cc-c945-4f1a-a213-3e077e7e8646" providerId="ADAL" clId="{7AB40044-1DAC-40E1-A144-E69581279107}" dt="2023-06-07T15:29:36.727" v="684" actId="207"/>
          <ac:spMkLst>
            <pc:docMk/>
            <pc:sldMk cId="1090170032" sldId="268"/>
            <ac:spMk id="37" creationId="{B1FCA03A-44A6-0AFF-3875-61B4C7F23B0B}"/>
          </ac:spMkLst>
        </pc:spChg>
        <pc:grpChg chg="mod">
          <ac:chgData name="Robert French" userId="0af6d1cc-c945-4f1a-a213-3e077e7e8646" providerId="ADAL" clId="{7AB40044-1DAC-40E1-A144-E69581279107}" dt="2023-06-07T15:26:05.909" v="483" actId="14861"/>
          <ac:grpSpMkLst>
            <pc:docMk/>
            <pc:sldMk cId="1090170032" sldId="268"/>
            <ac:grpSpMk id="53" creationId="{B19976B2-1C51-3970-00E4-E235CE68A49E}"/>
          </ac:grpSpMkLst>
        </pc:grpChg>
        <pc:grpChg chg="del">
          <ac:chgData name="Robert French" userId="0af6d1cc-c945-4f1a-a213-3e077e7e8646" providerId="ADAL" clId="{7AB40044-1DAC-40E1-A144-E69581279107}" dt="2023-06-07T15:24:04.353" v="353" actId="478"/>
          <ac:grpSpMkLst>
            <pc:docMk/>
            <pc:sldMk cId="1090170032" sldId="268"/>
            <ac:grpSpMk id="55" creationId="{D7FC2714-9B01-760F-46D5-8337DB28C981}"/>
          </ac:grpSpMkLst>
        </pc:grpChg>
        <pc:grpChg chg="del">
          <ac:chgData name="Robert French" userId="0af6d1cc-c945-4f1a-a213-3e077e7e8646" providerId="ADAL" clId="{7AB40044-1DAC-40E1-A144-E69581279107}" dt="2023-06-07T15:24:07.931" v="355" actId="478"/>
          <ac:grpSpMkLst>
            <pc:docMk/>
            <pc:sldMk cId="1090170032" sldId="268"/>
            <ac:grpSpMk id="56" creationId="{82A08DE1-AE69-B092-6E7D-3A59832D1637}"/>
          </ac:grpSpMkLst>
        </pc:grpChg>
        <pc:picChg chg="mod">
          <ac:chgData name="Robert French" userId="0af6d1cc-c945-4f1a-a213-3e077e7e8646" providerId="ADAL" clId="{7AB40044-1DAC-40E1-A144-E69581279107}" dt="2023-06-07T15:26:54.731" v="522" actId="207"/>
          <ac:picMkLst>
            <pc:docMk/>
            <pc:sldMk cId="1090170032" sldId="268"/>
            <ac:picMk id="5" creationId="{E13BF799-FDB6-78C4-71F8-7014BF387C8A}"/>
          </ac:picMkLst>
        </pc:picChg>
        <pc:picChg chg="mod">
          <ac:chgData name="Robert French" userId="0af6d1cc-c945-4f1a-a213-3e077e7e8646" providerId="ADAL" clId="{7AB40044-1DAC-40E1-A144-E69581279107}" dt="2023-06-07T15:29:24.831" v="682" actId="29295"/>
          <ac:picMkLst>
            <pc:docMk/>
            <pc:sldMk cId="1090170032" sldId="268"/>
            <ac:picMk id="1026" creationId="{F4FFF942-629B-C360-EBC8-C2A8489C3240}"/>
          </ac:picMkLst>
        </pc:picChg>
        <pc:cxnChg chg="mod">
          <ac:chgData name="Robert French" userId="0af6d1cc-c945-4f1a-a213-3e077e7e8646" providerId="ADAL" clId="{7AB40044-1DAC-40E1-A144-E69581279107}" dt="2023-06-07T15:26:48.458" v="520" actId="692"/>
          <ac:cxnSpMkLst>
            <pc:docMk/>
            <pc:sldMk cId="1090170032" sldId="268"/>
            <ac:cxnSpMk id="18" creationId="{0E635844-4271-80D5-CDBC-125270561AED}"/>
          </ac:cxnSpMkLst>
        </pc:cxnChg>
        <pc:cxnChg chg="mod">
          <ac:chgData name="Robert French" userId="0af6d1cc-c945-4f1a-a213-3e077e7e8646" providerId="ADAL" clId="{7AB40044-1DAC-40E1-A144-E69581279107}" dt="2023-06-07T15:26:42.100" v="518" actId="692"/>
          <ac:cxnSpMkLst>
            <pc:docMk/>
            <pc:sldMk cId="1090170032" sldId="268"/>
            <ac:cxnSpMk id="23" creationId="{236CB27B-E305-69FD-51EE-CA3BB798C5D4}"/>
          </ac:cxnSpMkLst>
        </pc:cxnChg>
      </pc:sldChg>
      <pc:sldChg chg="addSp modSp add del mod modAnim">
        <pc:chgData name="Robert French" userId="0af6d1cc-c945-4f1a-a213-3e077e7e8646" providerId="ADAL" clId="{7AB40044-1DAC-40E1-A144-E69581279107}" dt="2023-06-12T13:08:01.006" v="3094" actId="2696"/>
        <pc:sldMkLst>
          <pc:docMk/>
          <pc:sldMk cId="1694249958" sldId="269"/>
        </pc:sldMkLst>
        <pc:spChg chg="mod">
          <ac:chgData name="Robert French" userId="0af6d1cc-c945-4f1a-a213-3e077e7e8646" providerId="ADAL" clId="{7AB40044-1DAC-40E1-A144-E69581279107}" dt="2023-06-07T15:32:41.776" v="795"/>
          <ac:spMkLst>
            <pc:docMk/>
            <pc:sldMk cId="1694249958" sldId="269"/>
            <ac:spMk id="8" creationId="{F89CEB31-5C99-B9E8-5FB3-28C900CF8839}"/>
          </ac:spMkLst>
        </pc:spChg>
        <pc:spChg chg="mod">
          <ac:chgData name="Robert French" userId="0af6d1cc-c945-4f1a-a213-3e077e7e8646" providerId="ADAL" clId="{7AB40044-1DAC-40E1-A144-E69581279107}" dt="2023-06-07T15:32:27.956" v="794" actId="207"/>
          <ac:spMkLst>
            <pc:docMk/>
            <pc:sldMk cId="1694249958" sldId="269"/>
            <ac:spMk id="40" creationId="{F3075BAF-4417-517B-7ED0-FEFC93D75801}"/>
          </ac:spMkLst>
        </pc:spChg>
        <pc:grpChg chg="add mod">
          <ac:chgData name="Robert French" userId="0af6d1cc-c945-4f1a-a213-3e077e7e8646" providerId="ADAL" clId="{7AB40044-1DAC-40E1-A144-E69581279107}" dt="2023-06-07T15:32:41.776" v="795"/>
          <ac:grpSpMkLst>
            <pc:docMk/>
            <pc:sldMk cId="1694249958" sldId="269"/>
            <ac:grpSpMk id="2" creationId="{8EF3BFC2-1C97-95B4-F06D-920C8BF9AB10}"/>
          </ac:grpSpMkLst>
        </pc:grpChg>
        <pc:grpChg chg="mod">
          <ac:chgData name="Robert French" userId="0af6d1cc-c945-4f1a-a213-3e077e7e8646" providerId="ADAL" clId="{7AB40044-1DAC-40E1-A144-E69581279107}" dt="2023-06-07T15:32:41.776" v="795"/>
          <ac:grpSpMkLst>
            <pc:docMk/>
            <pc:sldMk cId="1694249958" sldId="269"/>
            <ac:grpSpMk id="3" creationId="{1AB3C89C-682F-F580-4B25-1B463BA788AA}"/>
          </ac:grpSpMkLst>
        </pc:grpChg>
        <pc:picChg chg="mod">
          <ac:chgData name="Robert French" userId="0af6d1cc-c945-4f1a-a213-3e077e7e8646" providerId="ADAL" clId="{7AB40044-1DAC-40E1-A144-E69581279107}" dt="2023-06-07T15:32:41.776" v="795"/>
          <ac:picMkLst>
            <pc:docMk/>
            <pc:sldMk cId="1694249958" sldId="269"/>
            <ac:picMk id="6" creationId="{48796E2D-8C8B-EBB1-3ABB-E7B8BC4C16F9}"/>
          </ac:picMkLst>
        </pc:picChg>
        <pc:picChg chg="mod">
          <ac:chgData name="Robert French" userId="0af6d1cc-c945-4f1a-a213-3e077e7e8646" providerId="ADAL" clId="{7AB40044-1DAC-40E1-A144-E69581279107}" dt="2023-06-07T15:32:18.589" v="792" actId="29295"/>
          <ac:picMkLst>
            <pc:docMk/>
            <pc:sldMk cId="1694249958" sldId="269"/>
            <ac:picMk id="16" creationId="{7F86255F-AF61-D676-28D6-090C50ED9204}"/>
          </ac:picMkLst>
        </pc:picChg>
        <pc:cxnChg chg="mod">
          <ac:chgData name="Robert French" userId="0af6d1cc-c945-4f1a-a213-3e077e7e8646" providerId="ADAL" clId="{7AB40044-1DAC-40E1-A144-E69581279107}" dt="2023-06-07T15:32:41.776" v="795"/>
          <ac:cxnSpMkLst>
            <pc:docMk/>
            <pc:sldMk cId="1694249958" sldId="269"/>
            <ac:cxnSpMk id="4" creationId="{FB24E6F4-F450-6ED8-650F-578649057ABD}"/>
          </ac:cxnSpMkLst>
        </pc:cxnChg>
        <pc:cxnChg chg="mod">
          <ac:chgData name="Robert French" userId="0af6d1cc-c945-4f1a-a213-3e077e7e8646" providerId="ADAL" clId="{7AB40044-1DAC-40E1-A144-E69581279107}" dt="2023-06-07T15:31:24.863" v="736" actId="692"/>
          <ac:cxnSpMkLst>
            <pc:docMk/>
            <pc:sldMk cId="1694249958" sldId="269"/>
            <ac:cxnSpMk id="33" creationId="{2DAEA5BC-DC24-269D-20FF-B80684FD1F3B}"/>
          </ac:cxnSpMkLst>
        </pc:cxnChg>
      </pc:sldChg>
      <pc:sldChg chg="add">
        <pc:chgData name="Robert French" userId="0af6d1cc-c945-4f1a-a213-3e077e7e8646" providerId="ADAL" clId="{7AB40044-1DAC-40E1-A144-E69581279107}" dt="2023-06-12T13:08:10.556" v="3095"/>
        <pc:sldMkLst>
          <pc:docMk/>
          <pc:sldMk cId="2600275521" sldId="269"/>
        </pc:sldMkLst>
      </pc:sldChg>
      <pc:sldChg chg="modSp add del mod">
        <pc:chgData name="Robert French" userId="0af6d1cc-c945-4f1a-a213-3e077e7e8646" providerId="ADAL" clId="{7AB40044-1DAC-40E1-A144-E69581279107}" dt="2023-06-07T15:30:10.329" v="690" actId="2890"/>
        <pc:sldMkLst>
          <pc:docMk/>
          <pc:sldMk cId="3957017673" sldId="269"/>
        </pc:sldMkLst>
        <pc:cxnChg chg="mod">
          <ac:chgData name="Robert French" userId="0af6d1cc-c945-4f1a-a213-3e077e7e8646" providerId="ADAL" clId="{7AB40044-1DAC-40E1-A144-E69581279107}" dt="2023-06-07T15:30:10.122" v="689" actId="14861"/>
          <ac:cxnSpMkLst>
            <pc:docMk/>
            <pc:sldMk cId="3957017673" sldId="269"/>
            <ac:cxnSpMk id="33" creationId="{2DAEA5BC-DC24-269D-20FF-B80684FD1F3B}"/>
          </ac:cxnSpMkLst>
        </pc:cxnChg>
      </pc:sldChg>
      <pc:sldChg chg="add">
        <pc:chgData name="Robert French" userId="0af6d1cc-c945-4f1a-a213-3e077e7e8646" providerId="ADAL" clId="{7AB40044-1DAC-40E1-A144-E69581279107}" dt="2023-06-12T13:08:10.556" v="3095"/>
        <pc:sldMkLst>
          <pc:docMk/>
          <pc:sldMk cId="2103115245" sldId="270"/>
        </pc:sldMkLst>
      </pc:sldChg>
      <pc:sldChg chg="addSp modSp add del mod modAnim">
        <pc:chgData name="Robert French" userId="0af6d1cc-c945-4f1a-a213-3e077e7e8646" providerId="ADAL" clId="{7AB40044-1DAC-40E1-A144-E69581279107}" dt="2023-06-12T13:08:01.006" v="3094" actId="2696"/>
        <pc:sldMkLst>
          <pc:docMk/>
          <pc:sldMk cId="2830347222" sldId="270"/>
        </pc:sldMkLst>
        <pc:spChg chg="mod">
          <ac:chgData name="Robert French" userId="0af6d1cc-c945-4f1a-a213-3e077e7e8646" providerId="ADAL" clId="{7AB40044-1DAC-40E1-A144-E69581279107}" dt="2023-06-07T15:36:02.604" v="804" actId="207"/>
          <ac:spMkLst>
            <pc:docMk/>
            <pc:sldMk cId="2830347222" sldId="270"/>
            <ac:spMk id="8" creationId="{F89CEB31-5C99-B9E8-5FB3-28C900CF8839}"/>
          </ac:spMkLst>
        </pc:spChg>
        <pc:spChg chg="mod">
          <ac:chgData name="Robert French" userId="0af6d1cc-c945-4f1a-a213-3e077e7e8646" providerId="ADAL" clId="{7AB40044-1DAC-40E1-A144-E69581279107}" dt="2023-06-07T15:36:13.679" v="805"/>
          <ac:spMkLst>
            <pc:docMk/>
            <pc:sldMk cId="2830347222" sldId="270"/>
            <ac:spMk id="15" creationId="{F37A5A64-5F7A-C381-5D8D-9FFE039C7E07}"/>
          </ac:spMkLst>
        </pc:spChg>
        <pc:grpChg chg="add mod">
          <ac:chgData name="Robert French" userId="0af6d1cc-c945-4f1a-a213-3e077e7e8646" providerId="ADAL" clId="{7AB40044-1DAC-40E1-A144-E69581279107}" dt="2023-06-07T15:36:13.679" v="805"/>
          <ac:grpSpMkLst>
            <pc:docMk/>
            <pc:sldMk cId="2830347222" sldId="270"/>
            <ac:grpSpMk id="11" creationId="{6C77FA74-0FBE-E178-41E7-BCF6E869022A}"/>
          </ac:grpSpMkLst>
        </pc:grpChg>
        <pc:grpChg chg="mod">
          <ac:chgData name="Robert French" userId="0af6d1cc-c945-4f1a-a213-3e077e7e8646" providerId="ADAL" clId="{7AB40044-1DAC-40E1-A144-E69581279107}" dt="2023-06-07T15:36:13.679" v="805"/>
          <ac:grpSpMkLst>
            <pc:docMk/>
            <pc:sldMk cId="2830347222" sldId="270"/>
            <ac:grpSpMk id="12" creationId="{A1273805-A601-694D-8A30-DB2A0B9BD247}"/>
          </ac:grpSpMkLst>
        </pc:grpChg>
        <pc:picChg chg="mod">
          <ac:chgData name="Robert French" userId="0af6d1cc-c945-4f1a-a213-3e077e7e8646" providerId="ADAL" clId="{7AB40044-1DAC-40E1-A144-E69581279107}" dt="2023-06-07T15:35:50.214" v="802" actId="29295"/>
          <ac:picMkLst>
            <pc:docMk/>
            <pc:sldMk cId="2830347222" sldId="270"/>
            <ac:picMk id="6" creationId="{48796E2D-8C8B-EBB1-3ABB-E7B8BC4C16F9}"/>
          </ac:picMkLst>
        </pc:picChg>
        <pc:picChg chg="mod">
          <ac:chgData name="Robert French" userId="0af6d1cc-c945-4f1a-a213-3e077e7e8646" providerId="ADAL" clId="{7AB40044-1DAC-40E1-A144-E69581279107}" dt="2023-06-07T15:36:13.679" v="805"/>
          <ac:picMkLst>
            <pc:docMk/>
            <pc:sldMk cId="2830347222" sldId="270"/>
            <ac:picMk id="14" creationId="{81FAE341-2243-B0CD-D088-CC60779F99CE}"/>
          </ac:picMkLst>
        </pc:picChg>
        <pc:cxnChg chg="mod">
          <ac:chgData name="Robert French" userId="0af6d1cc-c945-4f1a-a213-3e077e7e8646" providerId="ADAL" clId="{7AB40044-1DAC-40E1-A144-E69581279107}" dt="2023-06-07T15:35:38.947" v="800" actId="692"/>
          <ac:cxnSpMkLst>
            <pc:docMk/>
            <pc:sldMk cId="2830347222" sldId="270"/>
            <ac:cxnSpMk id="4" creationId="{FB24E6F4-F450-6ED8-650F-578649057ABD}"/>
          </ac:cxnSpMkLst>
        </pc:cxnChg>
        <pc:cxnChg chg="mod">
          <ac:chgData name="Robert French" userId="0af6d1cc-c945-4f1a-a213-3e077e7e8646" providerId="ADAL" clId="{7AB40044-1DAC-40E1-A144-E69581279107}" dt="2023-06-07T15:36:13.679" v="805"/>
          <ac:cxnSpMkLst>
            <pc:docMk/>
            <pc:sldMk cId="2830347222" sldId="270"/>
            <ac:cxnSpMk id="13" creationId="{CCE3940D-13E5-7D7A-FAE6-BE392933BF97}"/>
          </ac:cxnSpMkLst>
        </pc:cxnChg>
      </pc:sldChg>
      <pc:sldChg chg="delSp add setBg delDesignElem">
        <pc:chgData name="Robert French" userId="0af6d1cc-c945-4f1a-a213-3e077e7e8646" providerId="ADAL" clId="{7AB40044-1DAC-40E1-A144-E69581279107}" dt="2023-06-14T08:18:51.297" v="3406"/>
        <pc:sldMkLst>
          <pc:docMk/>
          <pc:sldMk cId="3264929458" sldId="281"/>
        </pc:sldMkLst>
        <pc:spChg chg="del">
          <ac:chgData name="Robert French" userId="0af6d1cc-c945-4f1a-a213-3e077e7e8646" providerId="ADAL" clId="{7AB40044-1DAC-40E1-A144-E69581279107}" dt="2023-06-14T08:18:51.297" v="3406"/>
          <ac:spMkLst>
            <pc:docMk/>
            <pc:sldMk cId="3264929458" sldId="281"/>
            <ac:spMk id="11" creationId="{C1DD1A8A-57D5-4A81-AD04-532B043C5611}"/>
          </ac:spMkLst>
        </pc:spChg>
        <pc:spChg chg="del">
          <ac:chgData name="Robert French" userId="0af6d1cc-c945-4f1a-a213-3e077e7e8646" providerId="ADAL" clId="{7AB40044-1DAC-40E1-A144-E69581279107}" dt="2023-06-14T08:18:51.297" v="3406"/>
          <ac:spMkLst>
            <pc:docMk/>
            <pc:sldMk cId="3264929458" sldId="281"/>
            <ac:spMk id="13" creationId="{007891EC-4501-44ED-A8C8-B11B6DB767AB}"/>
          </ac:spMkLst>
        </pc:spChg>
      </pc:sldChg>
      <pc:sldChg chg="add">
        <pc:chgData name="Robert French" userId="0af6d1cc-c945-4f1a-a213-3e077e7e8646" providerId="ADAL" clId="{7AB40044-1DAC-40E1-A144-E69581279107}" dt="2023-06-14T08:18:51.297" v="3406"/>
        <pc:sldMkLst>
          <pc:docMk/>
          <pc:sldMk cId="526025151" sldId="282"/>
        </pc:sldMkLst>
      </pc:sldChg>
      <pc:sldChg chg="add">
        <pc:chgData name="Robert French" userId="0af6d1cc-c945-4f1a-a213-3e077e7e8646" providerId="ADAL" clId="{7AB40044-1DAC-40E1-A144-E69581279107}" dt="2023-06-14T08:18:51.297" v="3406"/>
        <pc:sldMkLst>
          <pc:docMk/>
          <pc:sldMk cId="2979912703" sldId="283"/>
        </pc:sldMkLst>
      </pc:sldChg>
      <pc:sldChg chg="delSp add setBg delDesignElem">
        <pc:chgData name="Robert French" userId="0af6d1cc-c945-4f1a-a213-3e077e7e8646" providerId="ADAL" clId="{7AB40044-1DAC-40E1-A144-E69581279107}" dt="2023-06-14T08:19:10.069" v="3413"/>
        <pc:sldMkLst>
          <pc:docMk/>
          <pc:sldMk cId="658491662" sldId="284"/>
        </pc:sldMkLst>
        <pc:spChg chg="del">
          <ac:chgData name="Robert French" userId="0af6d1cc-c945-4f1a-a213-3e077e7e8646" providerId="ADAL" clId="{7AB40044-1DAC-40E1-A144-E69581279107}" dt="2023-06-14T08:19:10.069" v="3413"/>
          <ac:spMkLst>
            <pc:docMk/>
            <pc:sldMk cId="658491662" sldId="284"/>
            <ac:spMk id="2055" creationId="{32BC26D8-82FB-445E-AA49-62A77D7C1EE0}"/>
          </ac:spMkLst>
        </pc:spChg>
        <pc:spChg chg="del">
          <ac:chgData name="Robert French" userId="0af6d1cc-c945-4f1a-a213-3e077e7e8646" providerId="ADAL" clId="{7AB40044-1DAC-40E1-A144-E69581279107}" dt="2023-06-14T08:19:10.069" v="3413"/>
          <ac:spMkLst>
            <pc:docMk/>
            <pc:sldMk cId="658491662" sldId="284"/>
            <ac:spMk id="2057" creationId="{CB44330D-EA18-4254-AA95-EB49948539B8}"/>
          </ac:spMkLst>
        </pc:spChg>
      </pc:sldChg>
      <pc:sldChg chg="delSp add setBg delDesignElem">
        <pc:chgData name="Robert French" userId="0af6d1cc-c945-4f1a-a213-3e077e7e8646" providerId="ADAL" clId="{7AB40044-1DAC-40E1-A144-E69581279107}" dt="2023-06-14T08:18:51.297" v="3406"/>
        <pc:sldMkLst>
          <pc:docMk/>
          <pc:sldMk cId="1695478289" sldId="286"/>
        </pc:sldMkLst>
        <pc:spChg chg="del">
          <ac:chgData name="Robert French" userId="0af6d1cc-c945-4f1a-a213-3e077e7e8646" providerId="ADAL" clId="{7AB40044-1DAC-40E1-A144-E69581279107}" dt="2023-06-14T08:18:51.297" v="3406"/>
          <ac:spMkLst>
            <pc:docMk/>
            <pc:sldMk cId="1695478289" sldId="286"/>
            <ac:spMk id="11" creationId="{71B2258F-86CA-4D4D-8270-BC05FCDEBFB3}"/>
          </ac:spMkLst>
        </pc:spChg>
      </pc:sldChg>
      <pc:sldChg chg="delSp add setBg delDesignElem">
        <pc:chgData name="Robert French" userId="0af6d1cc-c945-4f1a-a213-3e077e7e8646" providerId="ADAL" clId="{7AB40044-1DAC-40E1-A144-E69581279107}" dt="2023-06-14T08:18:51.297" v="3406"/>
        <pc:sldMkLst>
          <pc:docMk/>
          <pc:sldMk cId="2869999707" sldId="288"/>
        </pc:sldMkLst>
        <pc:spChg chg="del">
          <ac:chgData name="Robert French" userId="0af6d1cc-c945-4f1a-a213-3e077e7e8646" providerId="ADAL" clId="{7AB40044-1DAC-40E1-A144-E69581279107}" dt="2023-06-14T08:18:51.297" v="3406"/>
          <ac:spMkLst>
            <pc:docMk/>
            <pc:sldMk cId="2869999707" sldId="288"/>
            <ac:spMk id="1043" creationId="{32BC26D8-82FB-445E-AA49-62A77D7C1EE0}"/>
          </ac:spMkLst>
        </pc:spChg>
        <pc:spChg chg="del">
          <ac:chgData name="Robert French" userId="0af6d1cc-c945-4f1a-a213-3e077e7e8646" providerId="ADAL" clId="{7AB40044-1DAC-40E1-A144-E69581279107}" dt="2023-06-14T08:18:51.297" v="3406"/>
          <ac:spMkLst>
            <pc:docMk/>
            <pc:sldMk cId="2869999707" sldId="288"/>
            <ac:spMk id="1044" creationId="{CB44330D-EA18-4254-AA95-EB49948539B8}"/>
          </ac:spMkLst>
        </pc:spChg>
      </pc:sldChg>
      <pc:sldChg chg="modSp mod">
        <pc:chgData name="Robert French" userId="0af6d1cc-c945-4f1a-a213-3e077e7e8646" providerId="ADAL" clId="{7AB40044-1DAC-40E1-A144-E69581279107}" dt="2023-06-07T15:55:18.742" v="920" actId="1076"/>
        <pc:sldMkLst>
          <pc:docMk/>
          <pc:sldMk cId="3730732926" sldId="293"/>
        </pc:sldMkLst>
        <pc:spChg chg="mod">
          <ac:chgData name="Robert French" userId="0af6d1cc-c945-4f1a-a213-3e077e7e8646" providerId="ADAL" clId="{7AB40044-1DAC-40E1-A144-E69581279107}" dt="2023-06-07T15:55:18.742" v="920" actId="1076"/>
          <ac:spMkLst>
            <pc:docMk/>
            <pc:sldMk cId="3730732926" sldId="293"/>
            <ac:spMk id="2" creationId="{71C893CC-E35C-44D3-B708-C75F7C56D354}"/>
          </ac:spMkLst>
        </pc:spChg>
      </pc:sldChg>
      <pc:sldChg chg="delDesignElem">
        <pc:chgData name="Robert French" userId="0af6d1cc-c945-4f1a-a213-3e077e7e8646" providerId="ADAL" clId="{7AB40044-1DAC-40E1-A144-E69581279107}" dt="2023-06-07T16:15:20.841" v="951"/>
        <pc:sldMkLst>
          <pc:docMk/>
          <pc:sldMk cId="3637992194" sldId="294"/>
        </pc:sldMkLst>
      </pc:sldChg>
      <pc:sldChg chg="delDesignElem modNotesTx">
        <pc:chgData name="Robert French" userId="0af6d1cc-c945-4f1a-a213-3e077e7e8646" providerId="ADAL" clId="{7AB40044-1DAC-40E1-A144-E69581279107}" dt="2023-06-07T16:08:39.166" v="950" actId="313"/>
        <pc:sldMkLst>
          <pc:docMk/>
          <pc:sldMk cId="3623566695" sldId="295"/>
        </pc:sldMkLst>
      </pc:sldChg>
      <pc:sldChg chg="add">
        <pc:chgData name="Robert French" userId="0af6d1cc-c945-4f1a-a213-3e077e7e8646" providerId="ADAL" clId="{7AB40044-1DAC-40E1-A144-E69581279107}" dt="2023-06-14T08:19:54.103" v="3414"/>
        <pc:sldMkLst>
          <pc:docMk/>
          <pc:sldMk cId="411251735" sldId="305"/>
        </pc:sldMkLst>
      </pc:sldChg>
      <pc:sldChg chg="delSp add setBg delDesignElem">
        <pc:chgData name="Robert French" userId="0af6d1cc-c945-4f1a-a213-3e077e7e8646" providerId="ADAL" clId="{7AB40044-1DAC-40E1-A144-E69581279107}" dt="2023-06-14T10:18:33.538" v="3419"/>
        <pc:sldMkLst>
          <pc:docMk/>
          <pc:sldMk cId="1276709162" sldId="310"/>
        </pc:sldMkLst>
        <pc:spChg chg="del">
          <ac:chgData name="Robert French" userId="0af6d1cc-c945-4f1a-a213-3e077e7e8646" providerId="ADAL" clId="{7AB40044-1DAC-40E1-A144-E69581279107}" dt="2023-06-14T10:18:33.538" v="3419"/>
          <ac:spMkLst>
            <pc:docMk/>
            <pc:sldMk cId="1276709162" sldId="310"/>
            <ac:spMk id="2060" creationId="{42A4FC2C-047E-45A5-965D-8E1E3BF09BC6}"/>
          </ac:spMkLst>
        </pc:spChg>
      </pc:sldChg>
      <pc:sldChg chg="add">
        <pc:chgData name="Robert French" userId="0af6d1cc-c945-4f1a-a213-3e077e7e8646" providerId="ADAL" clId="{7AB40044-1DAC-40E1-A144-E69581279107}" dt="2023-06-14T10:24:53.544" v="3422"/>
        <pc:sldMkLst>
          <pc:docMk/>
          <pc:sldMk cId="2818838953" sldId="351"/>
        </pc:sldMkLst>
      </pc:sldChg>
      <pc:sldChg chg="add">
        <pc:chgData name="Robert French" userId="0af6d1cc-c945-4f1a-a213-3e077e7e8646" providerId="ADAL" clId="{7AB40044-1DAC-40E1-A144-E69581279107}" dt="2023-06-14T10:24:53.544" v="3422"/>
        <pc:sldMkLst>
          <pc:docMk/>
          <pc:sldMk cId="4261469321" sldId="352"/>
        </pc:sldMkLst>
      </pc:sldChg>
      <pc:sldChg chg="modSp add mod">
        <pc:chgData name="Robert French" userId="0af6d1cc-c945-4f1a-a213-3e077e7e8646" providerId="ADAL" clId="{7AB40044-1DAC-40E1-A144-E69581279107}" dt="2023-06-14T10:26:01.975" v="3425" actId="2711"/>
        <pc:sldMkLst>
          <pc:docMk/>
          <pc:sldMk cId="1704374434" sldId="357"/>
        </pc:sldMkLst>
        <pc:spChg chg="mod">
          <ac:chgData name="Robert French" userId="0af6d1cc-c945-4f1a-a213-3e077e7e8646" providerId="ADAL" clId="{7AB40044-1DAC-40E1-A144-E69581279107}" dt="2023-06-14T10:25:55.462" v="3424" actId="2711"/>
          <ac:spMkLst>
            <pc:docMk/>
            <pc:sldMk cId="1704374434" sldId="357"/>
            <ac:spMk id="4" creationId="{A21AA3BC-CB10-4989-7CE0-1E2C33AAB6A5}"/>
          </ac:spMkLst>
        </pc:spChg>
        <pc:spChg chg="mod">
          <ac:chgData name="Robert French" userId="0af6d1cc-c945-4f1a-a213-3e077e7e8646" providerId="ADAL" clId="{7AB40044-1DAC-40E1-A144-E69581279107}" dt="2023-06-14T10:26:01.975" v="3425" actId="2711"/>
          <ac:spMkLst>
            <pc:docMk/>
            <pc:sldMk cId="1704374434" sldId="357"/>
            <ac:spMk id="5" creationId="{E8AE7FB7-88AC-5BBE-2C58-408FB1600C1B}"/>
          </ac:spMkLst>
        </pc:spChg>
      </pc:sldChg>
      <pc:sldChg chg="modSp add mod">
        <pc:chgData name="Robert French" userId="0af6d1cc-c945-4f1a-a213-3e077e7e8646" providerId="ADAL" clId="{7AB40044-1DAC-40E1-A144-E69581279107}" dt="2023-06-14T10:26:22.809" v="3428" actId="2711"/>
        <pc:sldMkLst>
          <pc:docMk/>
          <pc:sldMk cId="1171102061" sldId="358"/>
        </pc:sldMkLst>
        <pc:spChg chg="mod">
          <ac:chgData name="Robert French" userId="0af6d1cc-c945-4f1a-a213-3e077e7e8646" providerId="ADAL" clId="{7AB40044-1DAC-40E1-A144-E69581279107}" dt="2023-06-14T10:26:16.766" v="3427" actId="2711"/>
          <ac:spMkLst>
            <pc:docMk/>
            <pc:sldMk cId="1171102061" sldId="358"/>
            <ac:spMk id="27" creationId="{D365FD6A-F5CE-8B17-67FB-5F1034153E4F}"/>
          </ac:spMkLst>
        </pc:spChg>
        <pc:spChg chg="mod">
          <ac:chgData name="Robert French" userId="0af6d1cc-c945-4f1a-a213-3e077e7e8646" providerId="ADAL" clId="{7AB40044-1DAC-40E1-A144-E69581279107}" dt="2023-06-14T10:26:22.809" v="3428" actId="2711"/>
          <ac:spMkLst>
            <pc:docMk/>
            <pc:sldMk cId="1171102061" sldId="358"/>
            <ac:spMk id="28" creationId="{2DBECD8D-EAAF-BC25-21E0-52984FEEA7C4}"/>
          </ac:spMkLst>
        </pc:spChg>
        <pc:spChg chg="mod">
          <ac:chgData name="Robert French" userId="0af6d1cc-c945-4f1a-a213-3e077e7e8646" providerId="ADAL" clId="{7AB40044-1DAC-40E1-A144-E69581279107}" dt="2023-06-14T10:26:10.820" v="3426" actId="2711"/>
          <ac:spMkLst>
            <pc:docMk/>
            <pc:sldMk cId="1171102061" sldId="358"/>
            <ac:spMk id="45" creationId="{B47694CA-00C2-30B4-7D9A-0CB53D82B565}"/>
          </ac:spMkLst>
        </pc:spChg>
      </pc:sldChg>
      <pc:sldChg chg="delDesignElem">
        <pc:chgData name="Robert French" userId="0af6d1cc-c945-4f1a-a213-3e077e7e8646" providerId="ADAL" clId="{7AB40044-1DAC-40E1-A144-E69581279107}" dt="2023-06-07T16:15:20.845" v="952"/>
        <pc:sldMkLst>
          <pc:docMk/>
          <pc:sldMk cId="3533654378" sldId="8571"/>
        </pc:sldMkLst>
      </pc:sldChg>
      <pc:sldChg chg="addSp delSp modSp new mod ord">
        <pc:chgData name="Robert French" userId="0af6d1cc-c945-4f1a-a213-3e077e7e8646" providerId="ADAL" clId="{7AB40044-1DAC-40E1-A144-E69581279107}" dt="2023-06-09T09:18:30.763" v="1360"/>
        <pc:sldMkLst>
          <pc:docMk/>
          <pc:sldMk cId="1468654110" sldId="8572"/>
        </pc:sldMkLst>
        <pc:spChg chg="del">
          <ac:chgData name="Robert French" userId="0af6d1cc-c945-4f1a-a213-3e077e7e8646" providerId="ADAL" clId="{7AB40044-1DAC-40E1-A144-E69581279107}" dt="2023-06-09T07:34:40.125" v="1009" actId="478"/>
          <ac:spMkLst>
            <pc:docMk/>
            <pc:sldMk cId="1468654110" sldId="8572"/>
            <ac:spMk id="2" creationId="{AF3E75CB-1018-E654-D156-20A2E30CB560}"/>
          </ac:spMkLst>
        </pc:spChg>
        <pc:spChg chg="del">
          <ac:chgData name="Robert French" userId="0af6d1cc-c945-4f1a-a213-3e077e7e8646" providerId="ADAL" clId="{7AB40044-1DAC-40E1-A144-E69581279107}" dt="2023-06-09T07:34:38.598" v="1008" actId="478"/>
          <ac:spMkLst>
            <pc:docMk/>
            <pc:sldMk cId="1468654110" sldId="8572"/>
            <ac:spMk id="3" creationId="{0D08F408-D082-C074-545B-5446BAD4F3E7}"/>
          </ac:spMkLst>
        </pc:spChg>
        <pc:spChg chg="add mod">
          <ac:chgData name="Robert French" userId="0af6d1cc-c945-4f1a-a213-3e077e7e8646" providerId="ADAL" clId="{7AB40044-1DAC-40E1-A144-E69581279107}" dt="2023-06-09T07:40:09.635" v="1035" actId="1076"/>
          <ac:spMkLst>
            <pc:docMk/>
            <pc:sldMk cId="1468654110" sldId="8572"/>
            <ac:spMk id="7" creationId="{D317150E-5AA8-B4F2-6192-FEA727EB5612}"/>
          </ac:spMkLst>
        </pc:spChg>
        <pc:picChg chg="add mod">
          <ac:chgData name="Robert French" userId="0af6d1cc-c945-4f1a-a213-3e077e7e8646" providerId="ADAL" clId="{7AB40044-1DAC-40E1-A144-E69581279107}" dt="2023-06-09T07:39:23.490" v="1020" actId="1076"/>
          <ac:picMkLst>
            <pc:docMk/>
            <pc:sldMk cId="1468654110" sldId="8572"/>
            <ac:picMk id="5" creationId="{63189F0E-78B0-0193-16B3-CFAFBB3FFB3E}"/>
          </ac:picMkLst>
        </pc:picChg>
      </pc:sldChg>
      <pc:sldChg chg="addSp delSp modSp new mod modNotesTx">
        <pc:chgData name="Robert French" userId="0af6d1cc-c945-4f1a-a213-3e077e7e8646" providerId="ADAL" clId="{7AB40044-1DAC-40E1-A144-E69581279107}" dt="2023-06-09T07:44:25.811" v="1119" actId="20577"/>
        <pc:sldMkLst>
          <pc:docMk/>
          <pc:sldMk cId="2258180479" sldId="8573"/>
        </pc:sldMkLst>
        <pc:spChg chg="del">
          <ac:chgData name="Robert French" userId="0af6d1cc-c945-4f1a-a213-3e077e7e8646" providerId="ADAL" clId="{7AB40044-1DAC-40E1-A144-E69581279107}" dt="2023-06-09T07:43:07.744" v="1038" actId="478"/>
          <ac:spMkLst>
            <pc:docMk/>
            <pc:sldMk cId="2258180479" sldId="8573"/>
            <ac:spMk id="2" creationId="{9E0E325A-D5D8-F189-C10C-FB6209EB0809}"/>
          </ac:spMkLst>
        </pc:spChg>
        <pc:spChg chg="del">
          <ac:chgData name="Robert French" userId="0af6d1cc-c945-4f1a-a213-3e077e7e8646" providerId="ADAL" clId="{7AB40044-1DAC-40E1-A144-E69581279107}" dt="2023-06-09T07:43:04.269" v="1037" actId="478"/>
          <ac:spMkLst>
            <pc:docMk/>
            <pc:sldMk cId="2258180479" sldId="8573"/>
            <ac:spMk id="3" creationId="{4B900DDA-3FDE-29BB-B7AF-6D2F9B8ABD87}"/>
          </ac:spMkLst>
        </pc:spChg>
        <pc:picChg chg="add mod">
          <ac:chgData name="Robert French" userId="0af6d1cc-c945-4f1a-a213-3e077e7e8646" providerId="ADAL" clId="{7AB40044-1DAC-40E1-A144-E69581279107}" dt="2023-06-09T07:44:10.117" v="1039" actId="931"/>
          <ac:picMkLst>
            <pc:docMk/>
            <pc:sldMk cId="2258180479" sldId="8573"/>
            <ac:picMk id="5" creationId="{57947E95-AC12-2D14-BE50-AE837B2E0DE3}"/>
          </ac:picMkLst>
        </pc:picChg>
      </pc:sldChg>
      <pc:sldChg chg="addSp delSp modSp new mod modNotesTx">
        <pc:chgData name="Robert French" userId="0af6d1cc-c945-4f1a-a213-3e077e7e8646" providerId="ADAL" clId="{7AB40044-1DAC-40E1-A144-E69581279107}" dt="2023-06-09T07:51:04.687" v="1192" actId="20577"/>
        <pc:sldMkLst>
          <pc:docMk/>
          <pc:sldMk cId="411754148" sldId="8574"/>
        </pc:sldMkLst>
        <pc:picChg chg="add del mod">
          <ac:chgData name="Robert French" userId="0af6d1cc-c945-4f1a-a213-3e077e7e8646" providerId="ADAL" clId="{7AB40044-1DAC-40E1-A144-E69581279107}" dt="2023-06-09T07:45:10.469" v="1122" actId="478"/>
          <ac:picMkLst>
            <pc:docMk/>
            <pc:sldMk cId="411754148" sldId="8574"/>
            <ac:picMk id="3" creationId="{631E4F6E-3C5A-1739-9F95-17F87E1A61C2}"/>
          </ac:picMkLst>
        </pc:picChg>
        <pc:picChg chg="add mod">
          <ac:chgData name="Robert French" userId="0af6d1cc-c945-4f1a-a213-3e077e7e8646" providerId="ADAL" clId="{7AB40044-1DAC-40E1-A144-E69581279107}" dt="2023-06-09T07:45:40.959" v="1123" actId="931"/>
          <ac:picMkLst>
            <pc:docMk/>
            <pc:sldMk cId="411754148" sldId="8574"/>
            <ac:picMk id="5" creationId="{5D432D16-1F28-59A5-9B52-4463BD99B7F9}"/>
          </ac:picMkLst>
        </pc:picChg>
      </pc:sldChg>
      <pc:sldChg chg="addSp delSp modSp new mod setBg modNotesTx">
        <pc:chgData name="Robert French" userId="0af6d1cc-c945-4f1a-a213-3e077e7e8646" providerId="ADAL" clId="{7AB40044-1DAC-40E1-A144-E69581279107}" dt="2023-06-09T07:50:42.751" v="1165" actId="403"/>
        <pc:sldMkLst>
          <pc:docMk/>
          <pc:sldMk cId="2700021338" sldId="8575"/>
        </pc:sldMkLst>
        <pc:spChg chg="add mod">
          <ac:chgData name="Robert French" userId="0af6d1cc-c945-4f1a-a213-3e077e7e8646" providerId="ADAL" clId="{7AB40044-1DAC-40E1-A144-E69581279107}" dt="2023-06-09T07:50:42.751" v="1165" actId="403"/>
          <ac:spMkLst>
            <pc:docMk/>
            <pc:sldMk cId="2700021338" sldId="8575"/>
            <ac:spMk id="4" creationId="{E9B57694-BD83-40C9-0A98-1AFD450D52F7}"/>
          </ac:spMkLst>
        </pc:spChg>
        <pc:spChg chg="add del">
          <ac:chgData name="Robert French" userId="0af6d1cc-c945-4f1a-a213-3e077e7e8646" providerId="ADAL" clId="{7AB40044-1DAC-40E1-A144-E69581279107}" dt="2023-06-09T07:50:04.755" v="1130" actId="26606"/>
          <ac:spMkLst>
            <pc:docMk/>
            <pc:sldMk cId="2700021338" sldId="8575"/>
            <ac:spMk id="8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7:50:04.755" v="1130" actId="26606"/>
          <ac:spMkLst>
            <pc:docMk/>
            <pc:sldMk cId="2700021338" sldId="8575"/>
            <ac:spMk id="12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7:50:04.755" v="1130" actId="26606"/>
          <ac:spMkLst>
            <pc:docMk/>
            <pc:sldMk cId="2700021338" sldId="8575"/>
            <ac:spMk id="14" creationId="{5E4ECE80-3AD1-450C-B62A-98788F193948}"/>
          </ac:spMkLst>
        </pc:spChg>
        <pc:spChg chg="add del">
          <ac:chgData name="Robert French" userId="0af6d1cc-c945-4f1a-a213-3e077e7e8646" providerId="ADAL" clId="{7AB40044-1DAC-40E1-A144-E69581279107}" dt="2023-06-09T07:50:08.332" v="1132" actId="26606"/>
          <ac:spMkLst>
            <pc:docMk/>
            <pc:sldMk cId="2700021338" sldId="8575"/>
            <ac:spMk id="20" creationId="{59C4A457-993E-4426-870D-BF06050104F5}"/>
          </ac:spMkLst>
        </pc:spChg>
        <pc:spChg chg="add del">
          <ac:chgData name="Robert French" userId="0af6d1cc-c945-4f1a-a213-3e077e7e8646" providerId="ADAL" clId="{7AB40044-1DAC-40E1-A144-E69581279107}" dt="2023-06-09T07:50:08.332" v="1132" actId="26606"/>
          <ac:spMkLst>
            <pc:docMk/>
            <pc:sldMk cId="2700021338" sldId="8575"/>
            <ac:spMk id="21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7:50:08.332" v="1132" actId="26606"/>
          <ac:spMkLst>
            <pc:docMk/>
            <pc:sldMk cId="2700021338" sldId="8575"/>
            <ac:spMk id="23" creationId="{DE61FBD7-E37C-4B38-BE44-A6D4978D7486}"/>
          </ac:spMkLst>
        </pc:spChg>
        <pc:spChg chg="add del">
          <ac:chgData name="Robert French" userId="0af6d1cc-c945-4f1a-a213-3e077e7e8646" providerId="ADAL" clId="{7AB40044-1DAC-40E1-A144-E69581279107}" dt="2023-06-09T07:50:08.332" v="1132" actId="26606"/>
          <ac:spMkLst>
            <pc:docMk/>
            <pc:sldMk cId="2700021338" sldId="8575"/>
            <ac:spMk id="24" creationId="{34F8020C-60BB-4357-8207-13221A99AE19}"/>
          </ac:spMkLst>
        </pc:spChg>
        <pc:spChg chg="add del">
          <ac:chgData name="Robert French" userId="0af6d1cc-c945-4f1a-a213-3e077e7e8646" providerId="ADAL" clId="{7AB40044-1DAC-40E1-A144-E69581279107}" dt="2023-06-09T07:50:08.332" v="1132" actId="26606"/>
          <ac:spMkLst>
            <pc:docMk/>
            <pc:sldMk cId="2700021338" sldId="8575"/>
            <ac:spMk id="25" creationId="{392BFCFE-FD78-4EDF-BEFE-CC444DC5F307}"/>
          </ac:spMkLst>
        </pc:spChg>
        <pc:spChg chg="add del">
          <ac:chgData name="Robert French" userId="0af6d1cc-c945-4f1a-a213-3e077e7e8646" providerId="ADAL" clId="{7AB40044-1DAC-40E1-A144-E69581279107}" dt="2023-06-09T07:50:08.332" v="1132" actId="26606"/>
          <ac:spMkLst>
            <pc:docMk/>
            <pc:sldMk cId="2700021338" sldId="8575"/>
            <ac:spMk id="26" creationId="{14719C7A-7103-4EF2-85F1-DE9CAE528095}"/>
          </ac:spMkLst>
        </pc:spChg>
        <pc:spChg chg="add">
          <ac:chgData name="Robert French" userId="0af6d1cc-c945-4f1a-a213-3e077e7e8646" providerId="ADAL" clId="{7AB40044-1DAC-40E1-A144-E69581279107}" dt="2023-06-09T07:50:08.370" v="1133" actId="26606"/>
          <ac:spMkLst>
            <pc:docMk/>
            <pc:sldMk cId="2700021338" sldId="8575"/>
            <ac:spMk id="28" creationId="{0BABF38A-8A0D-492E-BD20-6CF4D46B50BD}"/>
          </ac:spMkLst>
        </pc:spChg>
        <pc:spChg chg="add">
          <ac:chgData name="Robert French" userId="0af6d1cc-c945-4f1a-a213-3e077e7e8646" providerId="ADAL" clId="{7AB40044-1DAC-40E1-A144-E69581279107}" dt="2023-06-09T07:50:08.370" v="1133" actId="26606"/>
          <ac:spMkLst>
            <pc:docMk/>
            <pc:sldMk cId="2700021338" sldId="8575"/>
            <ac:spMk id="30" creationId="{37FDDF72-DE39-4F99-A3C1-DD9D7815D7DB}"/>
          </ac:spMkLst>
        </pc:spChg>
        <pc:spChg chg="add">
          <ac:chgData name="Robert French" userId="0af6d1cc-c945-4f1a-a213-3e077e7e8646" providerId="ADAL" clId="{7AB40044-1DAC-40E1-A144-E69581279107}" dt="2023-06-09T07:50:08.370" v="1133" actId="26606"/>
          <ac:spMkLst>
            <pc:docMk/>
            <pc:sldMk cId="2700021338" sldId="8575"/>
            <ac:spMk id="31" creationId="{5E4ECE80-3AD1-450C-B62A-98788F193948}"/>
          </ac:spMkLst>
        </pc:spChg>
        <pc:picChg chg="add mod">
          <ac:chgData name="Robert French" userId="0af6d1cc-c945-4f1a-a213-3e077e7e8646" providerId="ADAL" clId="{7AB40044-1DAC-40E1-A144-E69581279107}" dt="2023-06-09T07:50:08.370" v="1133" actId="26606"/>
          <ac:picMkLst>
            <pc:docMk/>
            <pc:sldMk cId="2700021338" sldId="8575"/>
            <ac:picMk id="3" creationId="{8F38396F-1286-1A8D-BAFB-897ADACED5E0}"/>
          </ac:picMkLst>
        </pc:picChg>
        <pc:picChg chg="add del">
          <ac:chgData name="Robert French" userId="0af6d1cc-c945-4f1a-a213-3e077e7e8646" providerId="ADAL" clId="{7AB40044-1DAC-40E1-A144-E69581279107}" dt="2023-06-09T07:50:04.755" v="1130" actId="26606"/>
          <ac:picMkLst>
            <pc:docMk/>
            <pc:sldMk cId="2700021338" sldId="8575"/>
            <ac:picMk id="10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7:50:04.755" v="1130" actId="26606"/>
          <ac:picMkLst>
            <pc:docMk/>
            <pc:sldMk cId="2700021338" sldId="8575"/>
            <ac:picMk id="16" creationId="{BBF9703A-116F-4B3B-B77F-03C8F82F22AF}"/>
          </ac:picMkLst>
        </pc:picChg>
        <pc:picChg chg="add del">
          <ac:chgData name="Robert French" userId="0af6d1cc-c945-4f1a-a213-3e077e7e8646" providerId="ADAL" clId="{7AB40044-1DAC-40E1-A144-E69581279107}" dt="2023-06-09T07:50:04.755" v="1130" actId="26606"/>
          <ac:picMkLst>
            <pc:docMk/>
            <pc:sldMk cId="2700021338" sldId="8575"/>
            <ac:picMk id="18" creationId="{A1B4061D-A626-49CE-9EA0-6A70DA7D5F21}"/>
          </ac:picMkLst>
        </pc:picChg>
        <pc:picChg chg="add del">
          <ac:chgData name="Robert French" userId="0af6d1cc-c945-4f1a-a213-3e077e7e8646" providerId="ADAL" clId="{7AB40044-1DAC-40E1-A144-E69581279107}" dt="2023-06-09T07:50:08.332" v="1132" actId="26606"/>
          <ac:picMkLst>
            <pc:docMk/>
            <pc:sldMk cId="2700021338" sldId="8575"/>
            <ac:picMk id="22" creationId="{1CB7E8AE-A3AC-4BB7-A5C6-F00EC697B265}"/>
          </ac:picMkLst>
        </pc:picChg>
        <pc:picChg chg="add">
          <ac:chgData name="Robert French" userId="0af6d1cc-c945-4f1a-a213-3e077e7e8646" providerId="ADAL" clId="{7AB40044-1DAC-40E1-A144-E69581279107}" dt="2023-06-09T07:50:08.370" v="1133" actId="26606"/>
          <ac:picMkLst>
            <pc:docMk/>
            <pc:sldMk cId="2700021338" sldId="8575"/>
            <ac:picMk id="29" creationId="{1CB7E8AE-A3AC-4BB7-A5C6-F00EC697B265}"/>
          </ac:picMkLst>
        </pc:picChg>
        <pc:picChg chg="add">
          <ac:chgData name="Robert French" userId="0af6d1cc-c945-4f1a-a213-3e077e7e8646" providerId="ADAL" clId="{7AB40044-1DAC-40E1-A144-E69581279107}" dt="2023-06-09T07:50:08.370" v="1133" actId="26606"/>
          <ac:picMkLst>
            <pc:docMk/>
            <pc:sldMk cId="2700021338" sldId="8575"/>
            <ac:picMk id="32" creationId="{BBF9703A-116F-4B3B-B77F-03C8F82F22AF}"/>
          </ac:picMkLst>
        </pc:picChg>
        <pc:picChg chg="add">
          <ac:chgData name="Robert French" userId="0af6d1cc-c945-4f1a-a213-3e077e7e8646" providerId="ADAL" clId="{7AB40044-1DAC-40E1-A144-E69581279107}" dt="2023-06-09T07:50:08.370" v="1133" actId="26606"/>
          <ac:picMkLst>
            <pc:docMk/>
            <pc:sldMk cId="2700021338" sldId="8575"/>
            <ac:picMk id="33" creationId="{A1B4061D-A626-49CE-9EA0-6A70DA7D5F21}"/>
          </ac:picMkLst>
        </pc:picChg>
      </pc:sldChg>
      <pc:sldChg chg="addSp delSp modSp new mod setBg modNotesTx">
        <pc:chgData name="Robert French" userId="0af6d1cc-c945-4f1a-a213-3e077e7e8646" providerId="ADAL" clId="{7AB40044-1DAC-40E1-A144-E69581279107}" dt="2023-06-09T14:27:23.756" v="1492" actId="1076"/>
        <pc:sldMkLst>
          <pc:docMk/>
          <pc:sldMk cId="2945551116" sldId="8576"/>
        </pc:sldMkLst>
        <pc:spChg chg="add mod">
          <ac:chgData name="Robert French" userId="0af6d1cc-c945-4f1a-a213-3e077e7e8646" providerId="ADAL" clId="{7AB40044-1DAC-40E1-A144-E69581279107}" dt="2023-06-09T14:27:23.756" v="1492" actId="1076"/>
          <ac:spMkLst>
            <pc:docMk/>
            <pc:sldMk cId="2945551116" sldId="8576"/>
            <ac:spMk id="2" creationId="{FBA0BFAD-E241-3D26-3E9E-10804ABFAE7A}"/>
          </ac:spMkLst>
        </pc:spChg>
        <pc:spChg chg="add del mod">
          <ac:chgData name="Robert French" userId="0af6d1cc-c945-4f1a-a213-3e077e7e8646" providerId="ADAL" clId="{7AB40044-1DAC-40E1-A144-E69581279107}" dt="2023-06-09T07:53:10.056" v="1201" actId="21"/>
          <ac:spMkLst>
            <pc:docMk/>
            <pc:sldMk cId="2945551116" sldId="8576"/>
            <ac:spMk id="4" creationId="{9398CCFF-43E0-D4BB-869A-B3F1889C7798}"/>
          </ac:spMkLst>
        </pc:spChg>
        <pc:spChg chg="add del mod">
          <ac:chgData name="Robert French" userId="0af6d1cc-c945-4f1a-a213-3e077e7e8646" providerId="ADAL" clId="{7AB40044-1DAC-40E1-A144-E69581279107}" dt="2023-06-09T07:53:17.554" v="1203" actId="21"/>
          <ac:spMkLst>
            <pc:docMk/>
            <pc:sldMk cId="2945551116" sldId="8576"/>
            <ac:spMk id="5" creationId="{3732873E-4FBD-FB0D-804C-8541A0ED5D22}"/>
          </ac:spMkLst>
        </pc:spChg>
        <pc:spChg chg="add del mod">
          <ac:chgData name="Robert French" userId="0af6d1cc-c945-4f1a-a213-3e077e7e8646" providerId="ADAL" clId="{7AB40044-1DAC-40E1-A144-E69581279107}" dt="2023-06-09T07:53:21.219" v="1205" actId="478"/>
          <ac:spMkLst>
            <pc:docMk/>
            <pc:sldMk cId="2945551116" sldId="8576"/>
            <ac:spMk id="6" creationId="{1CC5E592-51B5-3749-B77E-AD9A7E77D4D6}"/>
          </ac:spMkLst>
        </pc:spChg>
        <pc:spChg chg="add del">
          <ac:chgData name="Robert French" userId="0af6d1cc-c945-4f1a-a213-3e077e7e8646" providerId="ADAL" clId="{7AB40044-1DAC-40E1-A144-E69581279107}" dt="2023-06-09T07:53:01.718" v="1198" actId="26606"/>
          <ac:spMkLst>
            <pc:docMk/>
            <pc:sldMk cId="2945551116" sldId="8576"/>
            <ac:spMk id="9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7:53:01.718" v="1198" actId="26606"/>
          <ac:spMkLst>
            <pc:docMk/>
            <pc:sldMk cId="2945551116" sldId="8576"/>
            <ac:spMk id="13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7:53:01.718" v="1198" actId="26606"/>
          <ac:spMkLst>
            <pc:docMk/>
            <pc:sldMk cId="2945551116" sldId="8576"/>
            <ac:spMk id="15" creationId="{5E4ECE80-3AD1-450C-B62A-98788F193948}"/>
          </ac:spMkLst>
        </pc:spChg>
        <pc:picChg chg="add mod">
          <ac:chgData name="Robert French" userId="0af6d1cc-c945-4f1a-a213-3e077e7e8646" providerId="ADAL" clId="{7AB40044-1DAC-40E1-A144-E69581279107}" dt="2023-06-09T14:27:18.271" v="1490" actId="1076"/>
          <ac:picMkLst>
            <pc:docMk/>
            <pc:sldMk cId="2945551116" sldId="8576"/>
            <ac:picMk id="3" creationId="{BF7DD7BE-3B8E-DD42-3B37-0FA2F193F6FF}"/>
          </ac:picMkLst>
        </pc:picChg>
        <pc:picChg chg="add del">
          <ac:chgData name="Robert French" userId="0af6d1cc-c945-4f1a-a213-3e077e7e8646" providerId="ADAL" clId="{7AB40044-1DAC-40E1-A144-E69581279107}" dt="2023-06-09T07:53:01.718" v="1198" actId="26606"/>
          <ac:picMkLst>
            <pc:docMk/>
            <pc:sldMk cId="2945551116" sldId="8576"/>
            <ac:picMk id="11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7:53:01.718" v="1198" actId="26606"/>
          <ac:picMkLst>
            <pc:docMk/>
            <pc:sldMk cId="2945551116" sldId="8576"/>
            <ac:picMk id="17" creationId="{BBF9703A-116F-4B3B-B77F-03C8F82F22AF}"/>
          </ac:picMkLst>
        </pc:picChg>
        <pc:picChg chg="add del">
          <ac:chgData name="Robert French" userId="0af6d1cc-c945-4f1a-a213-3e077e7e8646" providerId="ADAL" clId="{7AB40044-1DAC-40E1-A144-E69581279107}" dt="2023-06-09T07:53:01.718" v="1198" actId="26606"/>
          <ac:picMkLst>
            <pc:docMk/>
            <pc:sldMk cId="2945551116" sldId="8576"/>
            <ac:picMk id="19" creationId="{A1B4061D-A626-49CE-9EA0-6A70DA7D5F21}"/>
          </ac:picMkLst>
        </pc:picChg>
      </pc:sldChg>
      <pc:sldChg chg="addSp delSp modSp new mod setBg">
        <pc:chgData name="Robert French" userId="0af6d1cc-c945-4f1a-a213-3e077e7e8646" providerId="ADAL" clId="{7AB40044-1DAC-40E1-A144-E69581279107}" dt="2023-06-09T08:29:29.825" v="1245" actId="1037"/>
        <pc:sldMkLst>
          <pc:docMk/>
          <pc:sldMk cId="298856380" sldId="8577"/>
        </pc:sldMkLst>
        <pc:spChg chg="del">
          <ac:chgData name="Robert French" userId="0af6d1cc-c945-4f1a-a213-3e077e7e8646" providerId="ADAL" clId="{7AB40044-1DAC-40E1-A144-E69581279107}" dt="2023-06-09T08:28:55.169" v="1235" actId="478"/>
          <ac:spMkLst>
            <pc:docMk/>
            <pc:sldMk cId="298856380" sldId="8577"/>
            <ac:spMk id="2" creationId="{5B0E1CEC-0D60-94F3-1B12-FCE503C5CEDB}"/>
          </ac:spMkLst>
        </pc:spChg>
        <pc:spChg chg="del">
          <ac:chgData name="Robert French" userId="0af6d1cc-c945-4f1a-a213-3e077e7e8646" providerId="ADAL" clId="{7AB40044-1DAC-40E1-A144-E69581279107}" dt="2023-06-09T08:28:53.678" v="1234" actId="478"/>
          <ac:spMkLst>
            <pc:docMk/>
            <pc:sldMk cId="298856380" sldId="8577"/>
            <ac:spMk id="3" creationId="{045CE0EF-9FDC-CD1C-C97A-6E6E8F4F30C9}"/>
          </ac:spMkLst>
        </pc:spChg>
        <pc:spChg chg="add del">
          <ac:chgData name="Robert French" userId="0af6d1cc-c945-4f1a-a213-3e077e7e8646" providerId="ADAL" clId="{7AB40044-1DAC-40E1-A144-E69581279107}" dt="2023-06-09T08:29:07.471" v="1240" actId="26606"/>
          <ac:spMkLst>
            <pc:docMk/>
            <pc:sldMk cId="298856380" sldId="8577"/>
            <ac:spMk id="10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8:29:07.471" v="1240" actId="26606"/>
          <ac:spMkLst>
            <pc:docMk/>
            <pc:sldMk cId="298856380" sldId="8577"/>
            <ac:spMk id="14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8:29:07.471" v="1240" actId="26606"/>
          <ac:spMkLst>
            <pc:docMk/>
            <pc:sldMk cId="298856380" sldId="8577"/>
            <ac:spMk id="16" creationId="{5E4ECE80-3AD1-450C-B62A-98788F193948}"/>
          </ac:spMkLst>
        </pc:spChg>
        <pc:picChg chg="add mod">
          <ac:chgData name="Robert French" userId="0af6d1cc-c945-4f1a-a213-3e077e7e8646" providerId="ADAL" clId="{7AB40044-1DAC-40E1-A144-E69581279107}" dt="2023-06-09T08:29:29.825" v="1245" actId="1037"/>
          <ac:picMkLst>
            <pc:docMk/>
            <pc:sldMk cId="298856380" sldId="8577"/>
            <ac:picMk id="5" creationId="{F1372DF1-B621-9383-887D-743696188F05}"/>
          </ac:picMkLst>
        </pc:picChg>
        <pc:picChg chg="add del">
          <ac:chgData name="Robert French" userId="0af6d1cc-c945-4f1a-a213-3e077e7e8646" providerId="ADAL" clId="{7AB40044-1DAC-40E1-A144-E69581279107}" dt="2023-06-09T08:29:07.471" v="1240" actId="26606"/>
          <ac:picMkLst>
            <pc:docMk/>
            <pc:sldMk cId="298856380" sldId="8577"/>
            <ac:picMk id="12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8:29:07.471" v="1240" actId="26606"/>
          <ac:picMkLst>
            <pc:docMk/>
            <pc:sldMk cId="298856380" sldId="8577"/>
            <ac:picMk id="18" creationId="{BBF9703A-116F-4B3B-B77F-03C8F82F22AF}"/>
          </ac:picMkLst>
        </pc:picChg>
        <pc:picChg chg="add del">
          <ac:chgData name="Robert French" userId="0af6d1cc-c945-4f1a-a213-3e077e7e8646" providerId="ADAL" clId="{7AB40044-1DAC-40E1-A144-E69581279107}" dt="2023-06-09T08:29:07.471" v="1240" actId="26606"/>
          <ac:picMkLst>
            <pc:docMk/>
            <pc:sldMk cId="298856380" sldId="8577"/>
            <ac:picMk id="20" creationId="{A1B4061D-A626-49CE-9EA0-6A70DA7D5F21}"/>
          </ac:picMkLst>
        </pc:picChg>
      </pc:sldChg>
      <pc:sldChg chg="addSp delSp new mod modNotesTx">
        <pc:chgData name="Robert French" userId="0af6d1cc-c945-4f1a-a213-3e077e7e8646" providerId="ADAL" clId="{7AB40044-1DAC-40E1-A144-E69581279107}" dt="2023-06-09T08:40:33.959" v="1352" actId="20577"/>
        <pc:sldMkLst>
          <pc:docMk/>
          <pc:sldMk cId="997738266" sldId="8578"/>
        </pc:sldMkLst>
        <pc:spChg chg="del">
          <ac:chgData name="Robert French" userId="0af6d1cc-c945-4f1a-a213-3e077e7e8646" providerId="ADAL" clId="{7AB40044-1DAC-40E1-A144-E69581279107}" dt="2023-06-09T08:32:07.988" v="1248" actId="478"/>
          <ac:spMkLst>
            <pc:docMk/>
            <pc:sldMk cId="997738266" sldId="8578"/>
            <ac:spMk id="2" creationId="{A093CE72-8C16-731A-1E95-261EA26E8F50}"/>
          </ac:spMkLst>
        </pc:spChg>
        <pc:spChg chg="del">
          <ac:chgData name="Robert French" userId="0af6d1cc-c945-4f1a-a213-3e077e7e8646" providerId="ADAL" clId="{7AB40044-1DAC-40E1-A144-E69581279107}" dt="2023-06-09T08:32:06.424" v="1247" actId="478"/>
          <ac:spMkLst>
            <pc:docMk/>
            <pc:sldMk cId="997738266" sldId="8578"/>
            <ac:spMk id="3" creationId="{441CFC20-06FB-6CBE-C611-262E2D2A1E7A}"/>
          </ac:spMkLst>
        </pc:spChg>
        <pc:picChg chg="add">
          <ac:chgData name="Robert French" userId="0af6d1cc-c945-4f1a-a213-3e077e7e8646" providerId="ADAL" clId="{7AB40044-1DAC-40E1-A144-E69581279107}" dt="2023-06-09T08:40:01.798" v="1257" actId="22"/>
          <ac:picMkLst>
            <pc:docMk/>
            <pc:sldMk cId="997738266" sldId="8578"/>
            <ac:picMk id="5" creationId="{2E08FF47-FBCE-373D-CF91-EDFCF4BFF6F4}"/>
          </ac:picMkLst>
        </pc:picChg>
      </pc:sldChg>
      <pc:sldChg chg="addSp delSp modSp add mod">
        <pc:chgData name="Robert French" userId="0af6d1cc-c945-4f1a-a213-3e077e7e8646" providerId="ADAL" clId="{7AB40044-1DAC-40E1-A144-E69581279107}" dt="2023-06-09T09:49:50.893" v="1433" actId="478"/>
        <pc:sldMkLst>
          <pc:docMk/>
          <pc:sldMk cId="3142739161" sldId="8579"/>
        </pc:sldMkLst>
        <pc:spChg chg="add del mod">
          <ac:chgData name="Robert French" userId="0af6d1cc-c945-4f1a-a213-3e077e7e8646" providerId="ADAL" clId="{7AB40044-1DAC-40E1-A144-E69581279107}" dt="2023-06-09T09:29:23.568" v="1365" actId="478"/>
          <ac:spMkLst>
            <pc:docMk/>
            <pc:sldMk cId="3142739161" sldId="8579"/>
            <ac:spMk id="3" creationId="{9F6F4499-D005-3214-E0A2-B239894B762C}"/>
          </ac:spMkLst>
        </pc:spChg>
        <pc:spChg chg="add mod">
          <ac:chgData name="Robert French" userId="0af6d1cc-c945-4f1a-a213-3e077e7e8646" providerId="ADAL" clId="{7AB40044-1DAC-40E1-A144-E69581279107}" dt="2023-06-09T09:49:50.373" v="1432" actId="1076"/>
          <ac:spMkLst>
            <pc:docMk/>
            <pc:sldMk cId="3142739161" sldId="8579"/>
            <ac:spMk id="5" creationId="{5E21C556-A6C9-43C3-199F-C90CCB675399}"/>
          </ac:spMkLst>
        </pc:spChg>
        <pc:spChg chg="add del mod">
          <ac:chgData name="Robert French" userId="0af6d1cc-c945-4f1a-a213-3e077e7e8646" providerId="ADAL" clId="{7AB40044-1DAC-40E1-A144-E69581279107}" dt="2023-06-09T09:49:50.893" v="1433" actId="478"/>
          <ac:spMkLst>
            <pc:docMk/>
            <pc:sldMk cId="3142739161" sldId="8579"/>
            <ac:spMk id="7" creationId="{6D812610-171B-FD70-4381-A7B7810058B4}"/>
          </ac:spMkLst>
        </pc:spChg>
        <pc:spChg chg="add del">
          <ac:chgData name="Robert French" userId="0af6d1cc-c945-4f1a-a213-3e077e7e8646" providerId="ADAL" clId="{7AB40044-1DAC-40E1-A144-E69581279107}" dt="2023-06-09T09:49:49.924" v="1431" actId="22"/>
          <ac:spMkLst>
            <pc:docMk/>
            <pc:sldMk cId="3142739161" sldId="8579"/>
            <ac:spMk id="9" creationId="{5A9C7066-3CA9-03B1-75E4-B65F5EC2BFCA}"/>
          </ac:spMkLst>
        </pc:spChg>
      </pc:sldChg>
      <pc:sldChg chg="addSp delSp modSp add mod ord setBg">
        <pc:chgData name="Robert French" userId="0af6d1cc-c945-4f1a-a213-3e077e7e8646" providerId="ADAL" clId="{7AB40044-1DAC-40E1-A144-E69581279107}" dt="2023-06-09T09:47:34.519" v="1427"/>
        <pc:sldMkLst>
          <pc:docMk/>
          <pc:sldMk cId="2473425825" sldId="8580"/>
        </pc:sldMkLst>
        <pc:spChg chg="add del">
          <ac:chgData name="Robert French" userId="0af6d1cc-c945-4f1a-a213-3e077e7e8646" providerId="ADAL" clId="{7AB40044-1DAC-40E1-A144-E69581279107}" dt="2023-06-09T09:47:19.580" v="1412" actId="26606"/>
          <ac:spMkLst>
            <pc:docMk/>
            <pc:sldMk cId="2473425825" sldId="8580"/>
            <ac:spMk id="8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7:19.580" v="1412" actId="26606"/>
          <ac:spMkLst>
            <pc:docMk/>
            <pc:sldMk cId="2473425825" sldId="8580"/>
            <ac:spMk id="12" creationId="{DE61FBD7-E37C-4B38-BE44-A6D4978D7486}"/>
          </ac:spMkLst>
        </pc:spChg>
        <pc:spChg chg="add del">
          <ac:chgData name="Robert French" userId="0af6d1cc-c945-4f1a-a213-3e077e7e8646" providerId="ADAL" clId="{7AB40044-1DAC-40E1-A144-E69581279107}" dt="2023-06-09T09:47:19.580" v="1412" actId="26606"/>
          <ac:spMkLst>
            <pc:docMk/>
            <pc:sldMk cId="2473425825" sldId="8580"/>
            <ac:spMk id="14" creationId="{34F8020C-60BB-4357-8207-13221A99AE19}"/>
          </ac:spMkLst>
        </pc:spChg>
        <pc:spChg chg="add del">
          <ac:chgData name="Robert French" userId="0af6d1cc-c945-4f1a-a213-3e077e7e8646" providerId="ADAL" clId="{7AB40044-1DAC-40E1-A144-E69581279107}" dt="2023-06-09T09:47:19.580" v="1412" actId="26606"/>
          <ac:spMkLst>
            <pc:docMk/>
            <pc:sldMk cId="2473425825" sldId="8580"/>
            <ac:spMk id="16" creationId="{392BFCFE-FD78-4EDF-BEFE-CC444DC5F307}"/>
          </ac:spMkLst>
        </pc:spChg>
        <pc:spChg chg="add del">
          <ac:chgData name="Robert French" userId="0af6d1cc-c945-4f1a-a213-3e077e7e8646" providerId="ADAL" clId="{7AB40044-1DAC-40E1-A144-E69581279107}" dt="2023-06-09T09:47:20.805" v="1414" actId="26606"/>
          <ac:spMkLst>
            <pc:docMk/>
            <pc:sldMk cId="2473425825" sldId="8580"/>
            <ac:spMk id="22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7:20.805" v="1414" actId="26606"/>
          <ac:spMkLst>
            <pc:docMk/>
            <pc:sldMk cId="2473425825" sldId="8580"/>
            <ac:spMk id="24" creationId="{DE61FBD7-E37C-4B38-BE44-A6D4978D7486}"/>
          </ac:spMkLst>
        </pc:spChg>
        <pc:spChg chg="add del">
          <ac:chgData name="Robert French" userId="0af6d1cc-c945-4f1a-a213-3e077e7e8646" providerId="ADAL" clId="{7AB40044-1DAC-40E1-A144-E69581279107}" dt="2023-06-09T09:47:20.805" v="1414" actId="26606"/>
          <ac:spMkLst>
            <pc:docMk/>
            <pc:sldMk cId="2473425825" sldId="8580"/>
            <ac:spMk id="25" creationId="{34F8020C-60BB-4357-8207-13221A99AE19}"/>
          </ac:spMkLst>
        </pc:spChg>
        <pc:spChg chg="add del">
          <ac:chgData name="Robert French" userId="0af6d1cc-c945-4f1a-a213-3e077e7e8646" providerId="ADAL" clId="{7AB40044-1DAC-40E1-A144-E69581279107}" dt="2023-06-09T09:47:20.805" v="1414" actId="26606"/>
          <ac:spMkLst>
            <pc:docMk/>
            <pc:sldMk cId="2473425825" sldId="8580"/>
            <ac:spMk id="26" creationId="{392BFCFE-FD78-4EDF-BEFE-CC444DC5F307}"/>
          </ac:spMkLst>
        </pc:spChg>
        <pc:spChg chg="add del">
          <ac:chgData name="Robert French" userId="0af6d1cc-c945-4f1a-a213-3e077e7e8646" providerId="ADAL" clId="{7AB40044-1DAC-40E1-A144-E69581279107}" dt="2023-06-09T09:47:20.805" v="1414" actId="26606"/>
          <ac:spMkLst>
            <pc:docMk/>
            <pc:sldMk cId="2473425825" sldId="8580"/>
            <ac:spMk id="27" creationId="{14719C7A-7103-4EF2-85F1-DE9CAE528095}"/>
          </ac:spMkLst>
        </pc:spChg>
        <pc:spChg chg="add del">
          <ac:chgData name="Robert French" userId="0af6d1cc-c945-4f1a-a213-3e077e7e8646" providerId="ADAL" clId="{7AB40044-1DAC-40E1-A144-E69581279107}" dt="2023-06-09T09:47:20.805" v="1414" actId="26606"/>
          <ac:spMkLst>
            <pc:docMk/>
            <pc:sldMk cId="2473425825" sldId="8580"/>
            <ac:spMk id="28" creationId="{59C4A457-993E-4426-870D-BF06050104F5}"/>
          </ac:spMkLst>
        </pc:spChg>
        <pc:spChg chg="add del">
          <ac:chgData name="Robert French" userId="0af6d1cc-c945-4f1a-a213-3e077e7e8646" providerId="ADAL" clId="{7AB40044-1DAC-40E1-A144-E69581279107}" dt="2023-06-09T09:47:22.856" v="1416" actId="26606"/>
          <ac:spMkLst>
            <pc:docMk/>
            <pc:sldMk cId="2473425825" sldId="8580"/>
            <ac:spMk id="30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7:22.856" v="1416" actId="26606"/>
          <ac:spMkLst>
            <pc:docMk/>
            <pc:sldMk cId="2473425825" sldId="8580"/>
            <ac:spMk id="32" creationId="{DE61FBD7-E37C-4B38-BE44-A6D4978D7486}"/>
          </ac:spMkLst>
        </pc:spChg>
        <pc:spChg chg="add del">
          <ac:chgData name="Robert French" userId="0af6d1cc-c945-4f1a-a213-3e077e7e8646" providerId="ADAL" clId="{7AB40044-1DAC-40E1-A144-E69581279107}" dt="2023-06-09T09:47:22.856" v="1416" actId="26606"/>
          <ac:spMkLst>
            <pc:docMk/>
            <pc:sldMk cId="2473425825" sldId="8580"/>
            <ac:spMk id="33" creationId="{34F8020C-60BB-4357-8207-13221A99AE19}"/>
          </ac:spMkLst>
        </pc:spChg>
        <pc:spChg chg="add del">
          <ac:chgData name="Robert French" userId="0af6d1cc-c945-4f1a-a213-3e077e7e8646" providerId="ADAL" clId="{7AB40044-1DAC-40E1-A144-E69581279107}" dt="2023-06-09T09:47:22.856" v="1416" actId="26606"/>
          <ac:spMkLst>
            <pc:docMk/>
            <pc:sldMk cId="2473425825" sldId="8580"/>
            <ac:spMk id="34" creationId="{392BFCFE-FD78-4EDF-BEFE-CC444DC5F307}"/>
          </ac:spMkLst>
        </pc:spChg>
        <pc:spChg chg="add del">
          <ac:chgData name="Robert French" userId="0af6d1cc-c945-4f1a-a213-3e077e7e8646" providerId="ADAL" clId="{7AB40044-1DAC-40E1-A144-E69581279107}" dt="2023-06-09T09:47:22.856" v="1416" actId="26606"/>
          <ac:spMkLst>
            <pc:docMk/>
            <pc:sldMk cId="2473425825" sldId="8580"/>
            <ac:spMk id="35" creationId="{3AE72DA6-F609-4537-9EE4-D12F65EC701A}"/>
          </ac:spMkLst>
        </pc:spChg>
        <pc:spChg chg="add del">
          <ac:chgData name="Robert French" userId="0af6d1cc-c945-4f1a-a213-3e077e7e8646" providerId="ADAL" clId="{7AB40044-1DAC-40E1-A144-E69581279107}" dt="2023-06-09T09:47:22.856" v="1416" actId="26606"/>
          <ac:spMkLst>
            <pc:docMk/>
            <pc:sldMk cId="2473425825" sldId="8580"/>
            <ac:spMk id="36" creationId="{740FA05C-C0FC-4528-883E-4E75E4581C07}"/>
          </ac:spMkLst>
        </pc:spChg>
        <pc:spChg chg="add del">
          <ac:chgData name="Robert French" userId="0af6d1cc-c945-4f1a-a213-3e077e7e8646" providerId="ADAL" clId="{7AB40044-1DAC-40E1-A144-E69581279107}" dt="2023-06-09T09:47:24.894" v="1418" actId="26606"/>
          <ac:spMkLst>
            <pc:docMk/>
            <pc:sldMk cId="2473425825" sldId="8580"/>
            <ac:spMk id="38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7:24.894" v="1418" actId="26606"/>
          <ac:spMkLst>
            <pc:docMk/>
            <pc:sldMk cId="2473425825" sldId="8580"/>
            <ac:spMk id="40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9:47:24.894" v="1418" actId="26606"/>
          <ac:spMkLst>
            <pc:docMk/>
            <pc:sldMk cId="2473425825" sldId="8580"/>
            <ac:spMk id="41" creationId="{5E4ECE80-3AD1-450C-B62A-98788F193948}"/>
          </ac:spMkLst>
        </pc:spChg>
        <pc:spChg chg="add del">
          <ac:chgData name="Robert French" userId="0af6d1cc-c945-4f1a-a213-3e077e7e8646" providerId="ADAL" clId="{7AB40044-1DAC-40E1-A144-E69581279107}" dt="2023-06-09T09:47:26.330" v="1420" actId="26606"/>
          <ac:spMkLst>
            <pc:docMk/>
            <pc:sldMk cId="2473425825" sldId="8580"/>
            <ac:spMk id="45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7:26.330" v="1420" actId="26606"/>
          <ac:spMkLst>
            <pc:docMk/>
            <pc:sldMk cId="2473425825" sldId="8580"/>
            <ac:spMk id="47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9:47:26.330" v="1420" actId="26606"/>
          <ac:spMkLst>
            <pc:docMk/>
            <pc:sldMk cId="2473425825" sldId="8580"/>
            <ac:spMk id="48" creationId="{5E4ECE80-3AD1-450C-B62A-98788F193948}"/>
          </ac:spMkLst>
        </pc:spChg>
        <pc:spChg chg="add del">
          <ac:chgData name="Robert French" userId="0af6d1cc-c945-4f1a-a213-3e077e7e8646" providerId="ADAL" clId="{7AB40044-1DAC-40E1-A144-E69581279107}" dt="2023-06-09T09:47:27.034" v="1422" actId="26606"/>
          <ac:spMkLst>
            <pc:docMk/>
            <pc:sldMk cId="2473425825" sldId="8580"/>
            <ac:spMk id="52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7:27.034" v="1422" actId="26606"/>
          <ac:spMkLst>
            <pc:docMk/>
            <pc:sldMk cId="2473425825" sldId="8580"/>
            <ac:spMk id="54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9:47:27.034" v="1422" actId="26606"/>
          <ac:spMkLst>
            <pc:docMk/>
            <pc:sldMk cId="2473425825" sldId="8580"/>
            <ac:spMk id="55" creationId="{5E4ECE80-3AD1-450C-B62A-98788F193948}"/>
          </ac:spMkLst>
        </pc:spChg>
        <pc:spChg chg="add del">
          <ac:chgData name="Robert French" userId="0af6d1cc-c945-4f1a-a213-3e077e7e8646" providerId="ADAL" clId="{7AB40044-1DAC-40E1-A144-E69581279107}" dt="2023-06-09T09:47:28.526" v="1424" actId="26606"/>
          <ac:spMkLst>
            <pc:docMk/>
            <pc:sldMk cId="2473425825" sldId="8580"/>
            <ac:spMk id="57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7:28.526" v="1424" actId="26606"/>
          <ac:spMkLst>
            <pc:docMk/>
            <pc:sldMk cId="2473425825" sldId="8580"/>
            <ac:spMk id="59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9:47:28.526" v="1424" actId="26606"/>
          <ac:spMkLst>
            <pc:docMk/>
            <pc:sldMk cId="2473425825" sldId="8580"/>
            <ac:spMk id="60" creationId="{5E4ECE80-3AD1-450C-B62A-98788F193948}"/>
          </ac:spMkLst>
        </pc:spChg>
        <pc:spChg chg="add del">
          <ac:chgData name="Robert French" userId="0af6d1cc-c945-4f1a-a213-3e077e7e8646" providerId="ADAL" clId="{7AB40044-1DAC-40E1-A144-E69581279107}" dt="2023-06-09T09:47:28.526" v="1424" actId="26606"/>
          <ac:spMkLst>
            <pc:docMk/>
            <pc:sldMk cId="2473425825" sldId="8580"/>
            <ac:spMk id="61" creationId="{C4056FD6-9767-4B1A-ACC2-9883F6A5B86D}"/>
          </ac:spMkLst>
        </pc:spChg>
        <pc:spChg chg="add">
          <ac:chgData name="Robert French" userId="0af6d1cc-c945-4f1a-a213-3e077e7e8646" providerId="ADAL" clId="{7AB40044-1DAC-40E1-A144-E69581279107}" dt="2023-06-09T09:47:28.668" v="1425" actId="26606"/>
          <ac:spMkLst>
            <pc:docMk/>
            <pc:sldMk cId="2473425825" sldId="8580"/>
            <ac:spMk id="63" creationId="{0BABF38A-8A0D-492E-BD20-6CF4D46B50BD}"/>
          </ac:spMkLst>
        </pc:spChg>
        <pc:spChg chg="add">
          <ac:chgData name="Robert French" userId="0af6d1cc-c945-4f1a-a213-3e077e7e8646" providerId="ADAL" clId="{7AB40044-1DAC-40E1-A144-E69581279107}" dt="2023-06-09T09:47:28.668" v="1425" actId="26606"/>
          <ac:spMkLst>
            <pc:docMk/>
            <pc:sldMk cId="2473425825" sldId="8580"/>
            <ac:spMk id="65" creationId="{37FDDF72-DE39-4F99-A3C1-DD9D7815D7DB}"/>
          </ac:spMkLst>
        </pc:spChg>
        <pc:spChg chg="add">
          <ac:chgData name="Robert French" userId="0af6d1cc-c945-4f1a-a213-3e077e7e8646" providerId="ADAL" clId="{7AB40044-1DAC-40E1-A144-E69581279107}" dt="2023-06-09T09:47:28.668" v="1425" actId="26606"/>
          <ac:spMkLst>
            <pc:docMk/>
            <pc:sldMk cId="2473425825" sldId="8580"/>
            <ac:spMk id="66" creationId="{5E4ECE80-3AD1-450C-B62A-98788F193948}"/>
          </ac:spMkLst>
        </pc:spChg>
        <pc:picChg chg="add mod">
          <ac:chgData name="Robert French" userId="0af6d1cc-c945-4f1a-a213-3e077e7e8646" providerId="ADAL" clId="{7AB40044-1DAC-40E1-A144-E69581279107}" dt="2023-06-09T09:47:28.668" v="1425" actId="26606"/>
          <ac:picMkLst>
            <pc:docMk/>
            <pc:sldMk cId="2473425825" sldId="8580"/>
            <ac:picMk id="3" creationId="{8304E2B8-FE54-12E4-BC00-4923B074BC74}"/>
          </ac:picMkLst>
        </pc:picChg>
        <pc:picChg chg="add del">
          <ac:chgData name="Robert French" userId="0af6d1cc-c945-4f1a-a213-3e077e7e8646" providerId="ADAL" clId="{7AB40044-1DAC-40E1-A144-E69581279107}" dt="2023-06-09T09:47:19.580" v="1412" actId="26606"/>
          <ac:picMkLst>
            <pc:docMk/>
            <pc:sldMk cId="2473425825" sldId="8580"/>
            <ac:picMk id="10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7:19.580" v="1412" actId="26606"/>
          <ac:picMkLst>
            <pc:docMk/>
            <pc:sldMk cId="2473425825" sldId="8580"/>
            <ac:picMk id="18" creationId="{ED576C57-47BA-4566-87D4-DA179E259CCA}"/>
          </ac:picMkLst>
        </pc:picChg>
        <pc:picChg chg="add del">
          <ac:chgData name="Robert French" userId="0af6d1cc-c945-4f1a-a213-3e077e7e8646" providerId="ADAL" clId="{7AB40044-1DAC-40E1-A144-E69581279107}" dt="2023-06-09T09:47:19.580" v="1412" actId="26606"/>
          <ac:picMkLst>
            <pc:docMk/>
            <pc:sldMk cId="2473425825" sldId="8580"/>
            <ac:picMk id="20" creationId="{B3A8B115-875D-4B9A-8153-2CD893FCFBDB}"/>
          </ac:picMkLst>
        </pc:picChg>
        <pc:picChg chg="add del">
          <ac:chgData name="Robert French" userId="0af6d1cc-c945-4f1a-a213-3e077e7e8646" providerId="ADAL" clId="{7AB40044-1DAC-40E1-A144-E69581279107}" dt="2023-06-09T09:47:20.805" v="1414" actId="26606"/>
          <ac:picMkLst>
            <pc:docMk/>
            <pc:sldMk cId="2473425825" sldId="8580"/>
            <ac:picMk id="23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7:22.856" v="1416" actId="26606"/>
          <ac:picMkLst>
            <pc:docMk/>
            <pc:sldMk cId="2473425825" sldId="8580"/>
            <ac:picMk id="31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7:24.894" v="1418" actId="26606"/>
          <ac:picMkLst>
            <pc:docMk/>
            <pc:sldMk cId="2473425825" sldId="8580"/>
            <ac:picMk id="39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7:24.894" v="1418" actId="26606"/>
          <ac:picMkLst>
            <pc:docMk/>
            <pc:sldMk cId="2473425825" sldId="8580"/>
            <ac:picMk id="42" creationId="{E5D1D0CC-CCAC-438D-80EC-4CCECE936572}"/>
          </ac:picMkLst>
        </pc:picChg>
        <pc:picChg chg="add del">
          <ac:chgData name="Robert French" userId="0af6d1cc-c945-4f1a-a213-3e077e7e8646" providerId="ADAL" clId="{7AB40044-1DAC-40E1-A144-E69581279107}" dt="2023-06-09T09:47:24.894" v="1418" actId="26606"/>
          <ac:picMkLst>
            <pc:docMk/>
            <pc:sldMk cId="2473425825" sldId="8580"/>
            <ac:picMk id="43" creationId="{0CBD1636-9054-40A5-A483-B554F6C5EA49}"/>
          </ac:picMkLst>
        </pc:picChg>
        <pc:picChg chg="add del">
          <ac:chgData name="Robert French" userId="0af6d1cc-c945-4f1a-a213-3e077e7e8646" providerId="ADAL" clId="{7AB40044-1DAC-40E1-A144-E69581279107}" dt="2023-06-09T09:47:26.330" v="1420" actId="26606"/>
          <ac:picMkLst>
            <pc:docMk/>
            <pc:sldMk cId="2473425825" sldId="8580"/>
            <ac:picMk id="46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7:26.330" v="1420" actId="26606"/>
          <ac:picMkLst>
            <pc:docMk/>
            <pc:sldMk cId="2473425825" sldId="8580"/>
            <ac:picMk id="49" creationId="{BBF9703A-116F-4B3B-B77F-03C8F82F22AF}"/>
          </ac:picMkLst>
        </pc:picChg>
        <pc:picChg chg="add del">
          <ac:chgData name="Robert French" userId="0af6d1cc-c945-4f1a-a213-3e077e7e8646" providerId="ADAL" clId="{7AB40044-1DAC-40E1-A144-E69581279107}" dt="2023-06-09T09:47:26.330" v="1420" actId="26606"/>
          <ac:picMkLst>
            <pc:docMk/>
            <pc:sldMk cId="2473425825" sldId="8580"/>
            <ac:picMk id="50" creationId="{A1B4061D-A626-49CE-9EA0-6A70DA7D5F21}"/>
          </ac:picMkLst>
        </pc:picChg>
        <pc:picChg chg="add del">
          <ac:chgData name="Robert French" userId="0af6d1cc-c945-4f1a-a213-3e077e7e8646" providerId="ADAL" clId="{7AB40044-1DAC-40E1-A144-E69581279107}" dt="2023-06-09T09:47:27.034" v="1422" actId="26606"/>
          <ac:picMkLst>
            <pc:docMk/>
            <pc:sldMk cId="2473425825" sldId="8580"/>
            <ac:picMk id="53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7:28.526" v="1424" actId="26606"/>
          <ac:picMkLst>
            <pc:docMk/>
            <pc:sldMk cId="2473425825" sldId="8580"/>
            <ac:picMk id="58" creationId="{1CB7E8AE-A3AC-4BB7-A5C6-F00EC697B265}"/>
          </ac:picMkLst>
        </pc:picChg>
        <pc:picChg chg="add">
          <ac:chgData name="Robert French" userId="0af6d1cc-c945-4f1a-a213-3e077e7e8646" providerId="ADAL" clId="{7AB40044-1DAC-40E1-A144-E69581279107}" dt="2023-06-09T09:47:28.668" v="1425" actId="26606"/>
          <ac:picMkLst>
            <pc:docMk/>
            <pc:sldMk cId="2473425825" sldId="8580"/>
            <ac:picMk id="64" creationId="{1CB7E8AE-A3AC-4BB7-A5C6-F00EC697B265}"/>
          </ac:picMkLst>
        </pc:picChg>
      </pc:sldChg>
      <pc:sldChg chg="addSp modSp add del mod">
        <pc:chgData name="Robert French" userId="0af6d1cc-c945-4f1a-a213-3e077e7e8646" providerId="ADAL" clId="{7AB40044-1DAC-40E1-A144-E69581279107}" dt="2023-06-12T12:32:11.632" v="2057" actId="47"/>
        <pc:sldMkLst>
          <pc:docMk/>
          <pc:sldMk cId="506551032" sldId="8581"/>
        </pc:sldMkLst>
        <pc:spChg chg="add mod">
          <ac:chgData name="Robert French" userId="0af6d1cc-c945-4f1a-a213-3e077e7e8646" providerId="ADAL" clId="{7AB40044-1DAC-40E1-A144-E69581279107}" dt="2023-06-12T09:16:21.898" v="1534" actId="20577"/>
          <ac:spMkLst>
            <pc:docMk/>
            <pc:sldMk cId="506551032" sldId="8581"/>
            <ac:spMk id="2" creationId="{AADC368C-6CE6-DECA-9345-AFC2506BC44F}"/>
          </ac:spMkLst>
        </pc:spChg>
      </pc:sldChg>
      <pc:sldChg chg="addSp modSp add del mod">
        <pc:chgData name="Robert French" userId="0af6d1cc-c945-4f1a-a213-3e077e7e8646" providerId="ADAL" clId="{7AB40044-1DAC-40E1-A144-E69581279107}" dt="2023-06-12T12:32:15.908" v="2059" actId="47"/>
        <pc:sldMkLst>
          <pc:docMk/>
          <pc:sldMk cId="2607090363" sldId="8582"/>
        </pc:sldMkLst>
        <pc:spChg chg="add mod">
          <ac:chgData name="Robert French" userId="0af6d1cc-c945-4f1a-a213-3e077e7e8646" providerId="ADAL" clId="{7AB40044-1DAC-40E1-A144-E69581279107}" dt="2023-06-12T09:24:59.541" v="1555" actId="20577"/>
          <ac:spMkLst>
            <pc:docMk/>
            <pc:sldMk cId="2607090363" sldId="8582"/>
            <ac:spMk id="2" creationId="{4BE253FF-5769-7B30-4B05-E95DB4128DB9}"/>
          </ac:spMkLst>
        </pc:spChg>
      </pc:sldChg>
      <pc:sldChg chg="addSp modSp add del mod">
        <pc:chgData name="Robert French" userId="0af6d1cc-c945-4f1a-a213-3e077e7e8646" providerId="ADAL" clId="{7AB40044-1DAC-40E1-A144-E69581279107}" dt="2023-06-12T12:33:50.635" v="2061" actId="47"/>
        <pc:sldMkLst>
          <pc:docMk/>
          <pc:sldMk cId="2274236613" sldId="8583"/>
        </pc:sldMkLst>
        <pc:spChg chg="add mod">
          <ac:chgData name="Robert French" userId="0af6d1cc-c945-4f1a-a213-3e077e7e8646" providerId="ADAL" clId="{7AB40044-1DAC-40E1-A144-E69581279107}" dt="2023-06-12T09:25:38.647" v="1582" actId="20577"/>
          <ac:spMkLst>
            <pc:docMk/>
            <pc:sldMk cId="2274236613" sldId="8583"/>
            <ac:spMk id="2" creationId="{A0550E23-14F4-E625-FED6-1E7E427AFC0F}"/>
          </ac:spMkLst>
        </pc:spChg>
      </pc:sldChg>
      <pc:sldChg chg="addSp modSp add del mod">
        <pc:chgData name="Robert French" userId="0af6d1cc-c945-4f1a-a213-3e077e7e8646" providerId="ADAL" clId="{7AB40044-1DAC-40E1-A144-E69581279107}" dt="2023-06-12T12:32:20.018" v="2060" actId="47"/>
        <pc:sldMkLst>
          <pc:docMk/>
          <pc:sldMk cId="4097695129" sldId="8584"/>
        </pc:sldMkLst>
        <pc:spChg chg="add mod">
          <ac:chgData name="Robert French" userId="0af6d1cc-c945-4f1a-a213-3e077e7e8646" providerId="ADAL" clId="{7AB40044-1DAC-40E1-A144-E69581279107}" dt="2023-06-12T09:27:20.491" v="1647" actId="20577"/>
          <ac:spMkLst>
            <pc:docMk/>
            <pc:sldMk cId="4097695129" sldId="8584"/>
            <ac:spMk id="2" creationId="{4CA9395C-2AD5-48C0-3F56-D1E0D06EB075}"/>
          </ac:spMkLst>
        </pc:spChg>
      </pc:sldChg>
      <pc:sldChg chg="addSp modSp add del mod ord">
        <pc:chgData name="Robert French" userId="0af6d1cc-c945-4f1a-a213-3e077e7e8646" providerId="ADAL" clId="{7AB40044-1DAC-40E1-A144-E69581279107}" dt="2023-06-12T12:32:13.676" v="2058" actId="47"/>
        <pc:sldMkLst>
          <pc:docMk/>
          <pc:sldMk cId="3811007887" sldId="8585"/>
        </pc:sldMkLst>
        <pc:spChg chg="add mod">
          <ac:chgData name="Robert French" userId="0af6d1cc-c945-4f1a-a213-3e077e7e8646" providerId="ADAL" clId="{7AB40044-1DAC-40E1-A144-E69581279107}" dt="2023-06-12T09:33:31.201" v="1667" actId="20577"/>
          <ac:spMkLst>
            <pc:docMk/>
            <pc:sldMk cId="3811007887" sldId="8585"/>
            <ac:spMk id="2" creationId="{F199A29D-4127-106D-E4E3-CB3E864B0653}"/>
          </ac:spMkLst>
        </pc:spChg>
      </pc:sldChg>
      <pc:sldChg chg="addSp modSp add">
        <pc:chgData name="Robert French" userId="0af6d1cc-c945-4f1a-a213-3e077e7e8646" providerId="ADAL" clId="{7AB40044-1DAC-40E1-A144-E69581279107}" dt="2023-06-13T13:33:14.538" v="3313" actId="1076"/>
        <pc:sldMkLst>
          <pc:docMk/>
          <pc:sldMk cId="3635134033" sldId="8586"/>
        </pc:sldMkLst>
        <pc:picChg chg="add mod">
          <ac:chgData name="Robert French" userId="0af6d1cc-c945-4f1a-a213-3e077e7e8646" providerId="ADAL" clId="{7AB40044-1DAC-40E1-A144-E69581279107}" dt="2023-06-13T13:33:14.538" v="3313" actId="1076"/>
          <ac:picMkLst>
            <pc:docMk/>
            <pc:sldMk cId="3635134033" sldId="8586"/>
            <ac:picMk id="3074" creationId="{A1EFCFF9-4792-C2F4-2533-B41A44582646}"/>
          </ac:picMkLst>
        </pc:picChg>
        <pc:picChg chg="add mod">
          <ac:chgData name="Robert French" userId="0af6d1cc-c945-4f1a-a213-3e077e7e8646" providerId="ADAL" clId="{7AB40044-1DAC-40E1-A144-E69581279107}" dt="2023-06-13T13:33:10.172" v="3310" actId="14100"/>
          <ac:picMkLst>
            <pc:docMk/>
            <pc:sldMk cId="3635134033" sldId="8586"/>
            <ac:picMk id="3076" creationId="{466F33A3-EA73-D2B1-0BA1-EB787FE4543A}"/>
          </ac:picMkLst>
        </pc:picChg>
      </pc:sldChg>
      <pc:sldChg chg="add ord">
        <pc:chgData name="Robert French" userId="0af6d1cc-c945-4f1a-a213-3e077e7e8646" providerId="ADAL" clId="{7AB40044-1DAC-40E1-A144-E69581279107}" dt="2023-06-09T09:42:31.634" v="1374"/>
        <pc:sldMkLst>
          <pc:docMk/>
          <pc:sldMk cId="719103546" sldId="8587"/>
        </pc:sldMkLst>
      </pc:sldChg>
      <pc:sldChg chg="addSp delSp modSp new del mod setBg setFolMasterObjs modNotesTx">
        <pc:chgData name="Robert French" userId="0af6d1cc-c945-4f1a-a213-3e077e7e8646" providerId="ADAL" clId="{7AB40044-1DAC-40E1-A144-E69581279107}" dt="2023-06-09T09:47:03.092" v="1407" actId="47"/>
        <pc:sldMkLst>
          <pc:docMk/>
          <pc:sldMk cId="1774049026" sldId="8588"/>
        </pc:sldMkLst>
        <pc:spChg chg="del">
          <ac:chgData name="Robert French" userId="0af6d1cc-c945-4f1a-a213-3e077e7e8646" providerId="ADAL" clId="{7AB40044-1DAC-40E1-A144-E69581279107}" dt="2023-06-09T09:44:09.434" v="1378" actId="478"/>
          <ac:spMkLst>
            <pc:docMk/>
            <pc:sldMk cId="1774049026" sldId="8588"/>
            <ac:spMk id="2" creationId="{518A57FE-7E8E-AB4A-4FE6-2D94BCAB0A3C}"/>
          </ac:spMkLst>
        </pc:spChg>
        <pc:spChg chg="del">
          <ac:chgData name="Robert French" userId="0af6d1cc-c945-4f1a-a213-3e077e7e8646" providerId="ADAL" clId="{7AB40044-1DAC-40E1-A144-E69581279107}" dt="2023-06-09T09:44:08.069" v="1377" actId="478"/>
          <ac:spMkLst>
            <pc:docMk/>
            <pc:sldMk cId="1774049026" sldId="8588"/>
            <ac:spMk id="3" creationId="{9D756E22-2EFE-94C8-A464-468EEE1E7DCA}"/>
          </ac:spMkLst>
        </pc:spChg>
        <pc:spChg chg="add del">
          <ac:chgData name="Robert French" userId="0af6d1cc-c945-4f1a-a213-3e077e7e8646" providerId="ADAL" clId="{7AB40044-1DAC-40E1-A144-E69581279107}" dt="2023-06-09T09:44:34.946" v="1383" actId="26606"/>
          <ac:spMkLst>
            <pc:docMk/>
            <pc:sldMk cId="1774049026" sldId="8588"/>
            <ac:spMk id="10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4:34.946" v="1383" actId="26606"/>
          <ac:spMkLst>
            <pc:docMk/>
            <pc:sldMk cId="1774049026" sldId="8588"/>
            <ac:spMk id="14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9:44:34.946" v="1383" actId="26606"/>
          <ac:spMkLst>
            <pc:docMk/>
            <pc:sldMk cId="1774049026" sldId="8588"/>
            <ac:spMk id="16" creationId="{5E4ECE80-3AD1-450C-B62A-98788F193948}"/>
          </ac:spMkLst>
        </pc:spChg>
        <pc:spChg chg="add del">
          <ac:chgData name="Robert French" userId="0af6d1cc-c945-4f1a-a213-3e077e7e8646" providerId="ADAL" clId="{7AB40044-1DAC-40E1-A144-E69581279107}" dt="2023-06-09T09:44:37.028" v="1385" actId="26606"/>
          <ac:spMkLst>
            <pc:docMk/>
            <pc:sldMk cId="1774049026" sldId="8588"/>
            <ac:spMk id="22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4:37.028" v="1385" actId="26606"/>
          <ac:spMkLst>
            <pc:docMk/>
            <pc:sldMk cId="1774049026" sldId="8588"/>
            <ac:spMk id="24" creationId="{37FDDF72-DE39-4F99-A3C1-DD9D7815D7DB}"/>
          </ac:spMkLst>
        </pc:spChg>
        <pc:spChg chg="add del">
          <ac:chgData name="Robert French" userId="0af6d1cc-c945-4f1a-a213-3e077e7e8646" providerId="ADAL" clId="{7AB40044-1DAC-40E1-A144-E69581279107}" dt="2023-06-09T09:44:37.028" v="1385" actId="26606"/>
          <ac:spMkLst>
            <pc:docMk/>
            <pc:sldMk cId="1774049026" sldId="8588"/>
            <ac:spMk id="25" creationId="{5E4ECE80-3AD1-450C-B62A-98788F193948}"/>
          </ac:spMkLst>
        </pc:spChg>
        <pc:spChg chg="add del">
          <ac:chgData name="Robert French" userId="0af6d1cc-c945-4f1a-a213-3e077e7e8646" providerId="ADAL" clId="{7AB40044-1DAC-40E1-A144-E69581279107}" dt="2023-06-09T09:44:37.028" v="1385" actId="26606"/>
          <ac:spMkLst>
            <pc:docMk/>
            <pc:sldMk cId="1774049026" sldId="8588"/>
            <ac:spMk id="26" creationId="{C4056FD6-9767-4B1A-ACC2-9883F6A5B86D}"/>
          </ac:spMkLst>
        </pc:spChg>
        <pc:spChg chg="add del">
          <ac:chgData name="Robert French" userId="0af6d1cc-c945-4f1a-a213-3e077e7e8646" providerId="ADAL" clId="{7AB40044-1DAC-40E1-A144-E69581279107}" dt="2023-06-09T09:44:38.063" v="1387" actId="26606"/>
          <ac:spMkLst>
            <pc:docMk/>
            <pc:sldMk cId="1774049026" sldId="8588"/>
            <ac:spMk id="28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4:38.063" v="1387" actId="26606"/>
          <ac:spMkLst>
            <pc:docMk/>
            <pc:sldMk cId="1774049026" sldId="8588"/>
            <ac:spMk id="30" creationId="{DE61FBD7-E37C-4B38-BE44-A6D4978D7486}"/>
          </ac:spMkLst>
        </pc:spChg>
        <pc:spChg chg="add del">
          <ac:chgData name="Robert French" userId="0af6d1cc-c945-4f1a-a213-3e077e7e8646" providerId="ADAL" clId="{7AB40044-1DAC-40E1-A144-E69581279107}" dt="2023-06-09T09:44:38.063" v="1387" actId="26606"/>
          <ac:spMkLst>
            <pc:docMk/>
            <pc:sldMk cId="1774049026" sldId="8588"/>
            <ac:spMk id="31" creationId="{34F8020C-60BB-4357-8207-13221A99AE19}"/>
          </ac:spMkLst>
        </pc:spChg>
        <pc:spChg chg="add del">
          <ac:chgData name="Robert French" userId="0af6d1cc-c945-4f1a-a213-3e077e7e8646" providerId="ADAL" clId="{7AB40044-1DAC-40E1-A144-E69581279107}" dt="2023-06-09T09:44:38.063" v="1387" actId="26606"/>
          <ac:spMkLst>
            <pc:docMk/>
            <pc:sldMk cId="1774049026" sldId="8588"/>
            <ac:spMk id="32" creationId="{392BFCFE-FD78-4EDF-BEFE-CC444DC5F307}"/>
          </ac:spMkLst>
        </pc:spChg>
        <pc:spChg chg="add del">
          <ac:chgData name="Robert French" userId="0af6d1cc-c945-4f1a-a213-3e077e7e8646" providerId="ADAL" clId="{7AB40044-1DAC-40E1-A144-E69581279107}" dt="2023-06-09T09:44:38.063" v="1387" actId="26606"/>
          <ac:spMkLst>
            <pc:docMk/>
            <pc:sldMk cId="1774049026" sldId="8588"/>
            <ac:spMk id="33" creationId="{14719C7A-7103-4EF2-85F1-DE9CAE528095}"/>
          </ac:spMkLst>
        </pc:spChg>
        <pc:spChg chg="add del">
          <ac:chgData name="Robert French" userId="0af6d1cc-c945-4f1a-a213-3e077e7e8646" providerId="ADAL" clId="{7AB40044-1DAC-40E1-A144-E69581279107}" dt="2023-06-09T09:44:38.063" v="1387" actId="26606"/>
          <ac:spMkLst>
            <pc:docMk/>
            <pc:sldMk cId="1774049026" sldId="8588"/>
            <ac:spMk id="34" creationId="{59C4A457-993E-4426-870D-BF06050104F5}"/>
          </ac:spMkLst>
        </pc:spChg>
        <pc:spChg chg="add del">
          <ac:chgData name="Robert French" userId="0af6d1cc-c945-4f1a-a213-3e077e7e8646" providerId="ADAL" clId="{7AB40044-1DAC-40E1-A144-E69581279107}" dt="2023-06-09T09:44:56.005" v="1389" actId="26606"/>
          <ac:spMkLst>
            <pc:docMk/>
            <pc:sldMk cId="1774049026" sldId="8588"/>
            <ac:spMk id="36" creationId="{0BABF38A-8A0D-492E-BD20-6CF4D46B50BD}"/>
          </ac:spMkLst>
        </pc:spChg>
        <pc:spChg chg="add del">
          <ac:chgData name="Robert French" userId="0af6d1cc-c945-4f1a-a213-3e077e7e8646" providerId="ADAL" clId="{7AB40044-1DAC-40E1-A144-E69581279107}" dt="2023-06-09T09:44:56.005" v="1389" actId="26606"/>
          <ac:spMkLst>
            <pc:docMk/>
            <pc:sldMk cId="1774049026" sldId="8588"/>
            <ac:spMk id="38" creationId="{DE61FBD7-E37C-4B38-BE44-A6D4978D7486}"/>
          </ac:spMkLst>
        </pc:spChg>
        <pc:spChg chg="add del">
          <ac:chgData name="Robert French" userId="0af6d1cc-c945-4f1a-a213-3e077e7e8646" providerId="ADAL" clId="{7AB40044-1DAC-40E1-A144-E69581279107}" dt="2023-06-09T09:44:56.005" v="1389" actId="26606"/>
          <ac:spMkLst>
            <pc:docMk/>
            <pc:sldMk cId="1774049026" sldId="8588"/>
            <ac:spMk id="39" creationId="{34F8020C-60BB-4357-8207-13221A99AE19}"/>
          </ac:spMkLst>
        </pc:spChg>
        <pc:spChg chg="add del">
          <ac:chgData name="Robert French" userId="0af6d1cc-c945-4f1a-a213-3e077e7e8646" providerId="ADAL" clId="{7AB40044-1DAC-40E1-A144-E69581279107}" dt="2023-06-09T09:44:56.005" v="1389" actId="26606"/>
          <ac:spMkLst>
            <pc:docMk/>
            <pc:sldMk cId="1774049026" sldId="8588"/>
            <ac:spMk id="40" creationId="{392BFCFE-FD78-4EDF-BEFE-CC444DC5F307}"/>
          </ac:spMkLst>
        </pc:spChg>
        <pc:spChg chg="add">
          <ac:chgData name="Robert French" userId="0af6d1cc-c945-4f1a-a213-3e077e7e8646" providerId="ADAL" clId="{7AB40044-1DAC-40E1-A144-E69581279107}" dt="2023-06-09T09:44:56.005" v="1389" actId="26606"/>
          <ac:spMkLst>
            <pc:docMk/>
            <pc:sldMk cId="1774049026" sldId="8588"/>
            <ac:spMk id="47" creationId="{0BABF38A-8A0D-492E-BD20-6CF4D46B50BD}"/>
          </ac:spMkLst>
        </pc:spChg>
        <pc:spChg chg="add">
          <ac:chgData name="Robert French" userId="0af6d1cc-c945-4f1a-a213-3e077e7e8646" providerId="ADAL" clId="{7AB40044-1DAC-40E1-A144-E69581279107}" dt="2023-06-09T09:44:56.005" v="1389" actId="26606"/>
          <ac:spMkLst>
            <pc:docMk/>
            <pc:sldMk cId="1774049026" sldId="8588"/>
            <ac:spMk id="51" creationId="{DE61FBD7-E37C-4B38-BE44-A6D4978D7486}"/>
          </ac:spMkLst>
        </pc:spChg>
        <pc:spChg chg="add">
          <ac:chgData name="Robert French" userId="0af6d1cc-c945-4f1a-a213-3e077e7e8646" providerId="ADAL" clId="{7AB40044-1DAC-40E1-A144-E69581279107}" dt="2023-06-09T09:44:56.005" v="1389" actId="26606"/>
          <ac:spMkLst>
            <pc:docMk/>
            <pc:sldMk cId="1774049026" sldId="8588"/>
            <ac:spMk id="53" creationId="{34F8020C-60BB-4357-8207-13221A99AE19}"/>
          </ac:spMkLst>
        </pc:spChg>
        <pc:spChg chg="add">
          <ac:chgData name="Robert French" userId="0af6d1cc-c945-4f1a-a213-3e077e7e8646" providerId="ADAL" clId="{7AB40044-1DAC-40E1-A144-E69581279107}" dt="2023-06-09T09:44:56.005" v="1389" actId="26606"/>
          <ac:spMkLst>
            <pc:docMk/>
            <pc:sldMk cId="1774049026" sldId="8588"/>
            <ac:spMk id="55" creationId="{392BFCFE-FD78-4EDF-BEFE-CC444DC5F307}"/>
          </ac:spMkLst>
        </pc:spChg>
        <pc:picChg chg="add del mod">
          <ac:chgData name="Robert French" userId="0af6d1cc-c945-4f1a-a213-3e077e7e8646" providerId="ADAL" clId="{7AB40044-1DAC-40E1-A144-E69581279107}" dt="2023-06-09T09:45:08.272" v="1390" actId="478"/>
          <ac:picMkLst>
            <pc:docMk/>
            <pc:sldMk cId="1774049026" sldId="8588"/>
            <ac:picMk id="5" creationId="{6F60EA8D-547F-4924-5E98-4BFA08BE68CF}"/>
          </ac:picMkLst>
        </pc:picChg>
        <pc:picChg chg="add del">
          <ac:chgData name="Robert French" userId="0af6d1cc-c945-4f1a-a213-3e077e7e8646" providerId="ADAL" clId="{7AB40044-1DAC-40E1-A144-E69581279107}" dt="2023-06-09T09:44:34.946" v="1383" actId="26606"/>
          <ac:picMkLst>
            <pc:docMk/>
            <pc:sldMk cId="1774049026" sldId="8588"/>
            <ac:picMk id="12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4:34.946" v="1383" actId="26606"/>
          <ac:picMkLst>
            <pc:docMk/>
            <pc:sldMk cId="1774049026" sldId="8588"/>
            <ac:picMk id="18" creationId="{BBF9703A-116F-4B3B-B77F-03C8F82F22AF}"/>
          </ac:picMkLst>
        </pc:picChg>
        <pc:picChg chg="add del">
          <ac:chgData name="Robert French" userId="0af6d1cc-c945-4f1a-a213-3e077e7e8646" providerId="ADAL" clId="{7AB40044-1DAC-40E1-A144-E69581279107}" dt="2023-06-09T09:44:34.946" v="1383" actId="26606"/>
          <ac:picMkLst>
            <pc:docMk/>
            <pc:sldMk cId="1774049026" sldId="8588"/>
            <ac:picMk id="20" creationId="{A1B4061D-A626-49CE-9EA0-6A70DA7D5F21}"/>
          </ac:picMkLst>
        </pc:picChg>
        <pc:picChg chg="add del">
          <ac:chgData name="Robert French" userId="0af6d1cc-c945-4f1a-a213-3e077e7e8646" providerId="ADAL" clId="{7AB40044-1DAC-40E1-A144-E69581279107}" dt="2023-06-09T09:44:37.028" v="1385" actId="26606"/>
          <ac:picMkLst>
            <pc:docMk/>
            <pc:sldMk cId="1774049026" sldId="8588"/>
            <ac:picMk id="23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4:38.063" v="1387" actId="26606"/>
          <ac:picMkLst>
            <pc:docMk/>
            <pc:sldMk cId="1774049026" sldId="8588"/>
            <ac:picMk id="29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4:56.005" v="1389" actId="26606"/>
          <ac:picMkLst>
            <pc:docMk/>
            <pc:sldMk cId="1774049026" sldId="8588"/>
            <ac:picMk id="37" creationId="{1CB7E8AE-A3AC-4BB7-A5C6-F00EC697B265}"/>
          </ac:picMkLst>
        </pc:picChg>
        <pc:picChg chg="add del">
          <ac:chgData name="Robert French" userId="0af6d1cc-c945-4f1a-a213-3e077e7e8646" providerId="ADAL" clId="{7AB40044-1DAC-40E1-A144-E69581279107}" dt="2023-06-09T09:44:56.005" v="1389" actId="26606"/>
          <ac:picMkLst>
            <pc:docMk/>
            <pc:sldMk cId="1774049026" sldId="8588"/>
            <ac:picMk id="41" creationId="{ED576C57-47BA-4566-87D4-DA179E259CCA}"/>
          </ac:picMkLst>
        </pc:picChg>
        <pc:picChg chg="add del">
          <ac:chgData name="Robert French" userId="0af6d1cc-c945-4f1a-a213-3e077e7e8646" providerId="ADAL" clId="{7AB40044-1DAC-40E1-A144-E69581279107}" dt="2023-06-09T09:44:56.005" v="1389" actId="26606"/>
          <ac:picMkLst>
            <pc:docMk/>
            <pc:sldMk cId="1774049026" sldId="8588"/>
            <ac:picMk id="42" creationId="{B3A8B115-875D-4B9A-8153-2CD893FCFBDB}"/>
          </ac:picMkLst>
        </pc:picChg>
        <pc:picChg chg="add">
          <ac:chgData name="Robert French" userId="0af6d1cc-c945-4f1a-a213-3e077e7e8646" providerId="ADAL" clId="{7AB40044-1DAC-40E1-A144-E69581279107}" dt="2023-06-09T09:44:56.005" v="1389" actId="26606"/>
          <ac:picMkLst>
            <pc:docMk/>
            <pc:sldMk cId="1774049026" sldId="8588"/>
            <ac:picMk id="49" creationId="{1CB7E8AE-A3AC-4BB7-A5C6-F00EC697B265}"/>
          </ac:picMkLst>
        </pc:picChg>
        <pc:picChg chg="add">
          <ac:chgData name="Robert French" userId="0af6d1cc-c945-4f1a-a213-3e077e7e8646" providerId="ADAL" clId="{7AB40044-1DAC-40E1-A144-E69581279107}" dt="2023-06-09T09:44:56.005" v="1389" actId="26606"/>
          <ac:picMkLst>
            <pc:docMk/>
            <pc:sldMk cId="1774049026" sldId="8588"/>
            <ac:picMk id="57" creationId="{ED576C57-47BA-4566-87D4-DA179E259CCA}"/>
          </ac:picMkLst>
        </pc:picChg>
        <pc:picChg chg="add">
          <ac:chgData name="Robert French" userId="0af6d1cc-c945-4f1a-a213-3e077e7e8646" providerId="ADAL" clId="{7AB40044-1DAC-40E1-A144-E69581279107}" dt="2023-06-09T09:44:56.005" v="1389" actId="26606"/>
          <ac:picMkLst>
            <pc:docMk/>
            <pc:sldMk cId="1774049026" sldId="8588"/>
            <ac:picMk id="59" creationId="{B3A8B115-875D-4B9A-8153-2CD893FCFBDB}"/>
          </ac:picMkLst>
        </pc:picChg>
      </pc:sldChg>
      <pc:sldChg chg="addSp delSp modSp new mod">
        <pc:chgData name="Robert French" userId="0af6d1cc-c945-4f1a-a213-3e077e7e8646" providerId="ADAL" clId="{7AB40044-1DAC-40E1-A144-E69581279107}" dt="2023-06-09T09:51:45.508" v="1440" actId="1076"/>
        <pc:sldMkLst>
          <pc:docMk/>
          <pc:sldMk cId="1448565166" sldId="8589"/>
        </pc:sldMkLst>
        <pc:spChg chg="add del">
          <ac:chgData name="Robert French" userId="0af6d1cc-c945-4f1a-a213-3e077e7e8646" providerId="ADAL" clId="{7AB40044-1DAC-40E1-A144-E69581279107}" dt="2023-06-09T09:50:01.487" v="1435" actId="478"/>
          <ac:spMkLst>
            <pc:docMk/>
            <pc:sldMk cId="1448565166" sldId="8589"/>
            <ac:spMk id="3" creationId="{7D60C4EC-21A4-3159-684D-5B4F9A7C4410}"/>
          </ac:spMkLst>
        </pc:spChg>
        <pc:spChg chg="add mod">
          <ac:chgData name="Robert French" userId="0af6d1cc-c945-4f1a-a213-3e077e7e8646" providerId="ADAL" clId="{7AB40044-1DAC-40E1-A144-E69581279107}" dt="2023-06-09T09:51:45.508" v="1440" actId="1076"/>
          <ac:spMkLst>
            <pc:docMk/>
            <pc:sldMk cId="1448565166" sldId="8589"/>
            <ac:spMk id="5" creationId="{BE3FF1AD-F2B7-EE44-916E-9F0B2CC6F6CF}"/>
          </ac:spMkLst>
        </pc:spChg>
      </pc:sldChg>
      <pc:sldChg chg="addSp delSp modSp new mod">
        <pc:chgData name="Robert French" userId="0af6d1cc-c945-4f1a-a213-3e077e7e8646" providerId="ADAL" clId="{7AB40044-1DAC-40E1-A144-E69581279107}" dt="2023-06-12T09:44:26.864" v="1711" actId="167"/>
        <pc:sldMkLst>
          <pc:docMk/>
          <pc:sldMk cId="2799857557" sldId="8590"/>
        </pc:sldMkLst>
        <pc:spChg chg="add mod">
          <ac:chgData name="Robert French" userId="0af6d1cc-c945-4f1a-a213-3e077e7e8646" providerId="ADAL" clId="{7AB40044-1DAC-40E1-A144-E69581279107}" dt="2023-06-12T09:41:26.337" v="1690" actId="2711"/>
          <ac:spMkLst>
            <pc:docMk/>
            <pc:sldMk cId="2799857557" sldId="8590"/>
            <ac:spMk id="4" creationId="{106D9964-8FA5-7F77-15B6-9E2784E5CA3E}"/>
          </ac:spMkLst>
        </pc:spChg>
        <pc:picChg chg="add del">
          <ac:chgData name="Robert French" userId="0af6d1cc-c945-4f1a-a213-3e077e7e8646" providerId="ADAL" clId="{7AB40044-1DAC-40E1-A144-E69581279107}" dt="2023-06-12T09:44:22.368" v="1709" actId="478"/>
          <ac:picMkLst>
            <pc:docMk/>
            <pc:sldMk cId="2799857557" sldId="8590"/>
            <ac:picMk id="3" creationId="{7935FE13-5B6B-6E9D-B950-2A5EC53D3867}"/>
          </ac:picMkLst>
        </pc:picChg>
        <pc:picChg chg="add ord">
          <ac:chgData name="Robert French" userId="0af6d1cc-c945-4f1a-a213-3e077e7e8646" providerId="ADAL" clId="{7AB40044-1DAC-40E1-A144-E69581279107}" dt="2023-06-12T09:44:26.864" v="1711" actId="167"/>
          <ac:picMkLst>
            <pc:docMk/>
            <pc:sldMk cId="2799857557" sldId="8590"/>
            <ac:picMk id="6" creationId="{5D6C7D1A-4F5C-66D9-5290-EB180E57A67F}"/>
          </ac:picMkLst>
        </pc:picChg>
      </pc:sldChg>
      <pc:sldChg chg="addSp delSp modSp new mod">
        <pc:chgData name="Robert French" userId="0af6d1cc-c945-4f1a-a213-3e077e7e8646" providerId="ADAL" clId="{7AB40044-1DAC-40E1-A144-E69581279107}" dt="2023-06-12T09:48:50.368" v="1734" actId="1076"/>
        <pc:sldMkLst>
          <pc:docMk/>
          <pc:sldMk cId="2773504417" sldId="8591"/>
        </pc:sldMkLst>
        <pc:spChg chg="add mod">
          <ac:chgData name="Robert French" userId="0af6d1cc-c945-4f1a-a213-3e077e7e8646" providerId="ADAL" clId="{7AB40044-1DAC-40E1-A144-E69581279107}" dt="2023-06-12T09:48:50.368" v="1734" actId="1076"/>
          <ac:spMkLst>
            <pc:docMk/>
            <pc:sldMk cId="2773504417" sldId="8591"/>
            <ac:spMk id="5" creationId="{7F061132-49BB-57C8-D335-772FF1889FE6}"/>
          </ac:spMkLst>
        </pc:spChg>
        <pc:picChg chg="add del mod">
          <ac:chgData name="Robert French" userId="0af6d1cc-c945-4f1a-a213-3e077e7e8646" providerId="ADAL" clId="{7AB40044-1DAC-40E1-A144-E69581279107}" dt="2023-06-12T09:42:02.520" v="1696" actId="478"/>
          <ac:picMkLst>
            <pc:docMk/>
            <pc:sldMk cId="2773504417" sldId="8591"/>
            <ac:picMk id="2" creationId="{1F53E1D5-23FC-82F4-39C9-EF72811389A5}"/>
          </ac:picMkLst>
        </pc:picChg>
        <pc:picChg chg="add mod">
          <ac:chgData name="Robert French" userId="0af6d1cc-c945-4f1a-a213-3e077e7e8646" providerId="ADAL" clId="{7AB40044-1DAC-40E1-A144-E69581279107}" dt="2023-06-12T09:48:47.103" v="1733" actId="1076"/>
          <ac:picMkLst>
            <pc:docMk/>
            <pc:sldMk cId="2773504417" sldId="8591"/>
            <ac:picMk id="4" creationId="{606E450C-1CCC-F67D-4808-C199B3197EC1}"/>
          </ac:picMkLst>
        </pc:picChg>
      </pc:sldChg>
      <pc:sldChg chg="addSp new mod modNotesTx">
        <pc:chgData name="Robert French" userId="0af6d1cc-c945-4f1a-a213-3e077e7e8646" providerId="ADAL" clId="{7AB40044-1DAC-40E1-A144-E69581279107}" dt="2023-06-12T09:54:53.420" v="1784" actId="20577"/>
        <pc:sldMkLst>
          <pc:docMk/>
          <pc:sldMk cId="3686839630" sldId="8592"/>
        </pc:sldMkLst>
        <pc:picChg chg="add">
          <ac:chgData name="Robert French" userId="0af6d1cc-c945-4f1a-a213-3e077e7e8646" providerId="ADAL" clId="{7AB40044-1DAC-40E1-A144-E69581279107}" dt="2023-06-12T09:54:40.646" v="1735" actId="22"/>
          <ac:picMkLst>
            <pc:docMk/>
            <pc:sldMk cId="3686839630" sldId="8592"/>
            <ac:picMk id="3" creationId="{5FFB7288-47DB-3BD8-7A43-EA01527A7D36}"/>
          </ac:picMkLst>
        </pc:picChg>
      </pc:sldChg>
      <pc:sldChg chg="addSp delSp modSp new mod ord">
        <pc:chgData name="Robert French" userId="0af6d1cc-c945-4f1a-a213-3e077e7e8646" providerId="ADAL" clId="{7AB40044-1DAC-40E1-A144-E69581279107}" dt="2023-06-12T09:46:47.003" v="1714" actId="167"/>
        <pc:sldMkLst>
          <pc:docMk/>
          <pc:sldMk cId="284511946" sldId="8593"/>
        </pc:sldMkLst>
        <pc:spChg chg="add mod">
          <ac:chgData name="Robert French" userId="0af6d1cc-c945-4f1a-a213-3e077e7e8646" providerId="ADAL" clId="{7AB40044-1DAC-40E1-A144-E69581279107}" dt="2023-06-12T09:42:29.980" v="1708" actId="1076"/>
          <ac:spMkLst>
            <pc:docMk/>
            <pc:sldMk cId="284511946" sldId="8593"/>
            <ac:spMk id="5" creationId="{F3B45472-EBF0-00D5-8085-104BF0244E8C}"/>
          </ac:spMkLst>
        </pc:spChg>
        <pc:picChg chg="add del">
          <ac:chgData name="Robert French" userId="0af6d1cc-c945-4f1a-a213-3e077e7e8646" providerId="ADAL" clId="{7AB40044-1DAC-40E1-A144-E69581279107}" dt="2023-06-12T09:46:42.938" v="1712" actId="478"/>
          <ac:picMkLst>
            <pc:docMk/>
            <pc:sldMk cId="284511946" sldId="8593"/>
            <ac:picMk id="3" creationId="{E2BD4C27-B137-FF16-8F81-70225BEBC6CA}"/>
          </ac:picMkLst>
        </pc:picChg>
        <pc:picChg chg="add del mod">
          <ac:chgData name="Robert French" userId="0af6d1cc-c945-4f1a-a213-3e077e7e8646" providerId="ADAL" clId="{7AB40044-1DAC-40E1-A144-E69581279107}" dt="2023-06-12T09:42:06.300" v="1698" actId="478"/>
          <ac:picMkLst>
            <pc:docMk/>
            <pc:sldMk cId="284511946" sldId="8593"/>
            <ac:picMk id="4" creationId="{CDCE1488-24DA-E0E9-FEE9-70DA7E3FAC36}"/>
          </ac:picMkLst>
        </pc:picChg>
        <pc:picChg chg="add ord">
          <ac:chgData name="Robert French" userId="0af6d1cc-c945-4f1a-a213-3e077e7e8646" providerId="ADAL" clId="{7AB40044-1DAC-40E1-A144-E69581279107}" dt="2023-06-12T09:46:47.003" v="1714" actId="167"/>
          <ac:picMkLst>
            <pc:docMk/>
            <pc:sldMk cId="284511946" sldId="8593"/>
            <ac:picMk id="7" creationId="{E352D898-9856-F50B-3FF7-D68CDF179E22}"/>
          </ac:picMkLst>
        </pc:picChg>
      </pc:sldChg>
      <pc:sldChg chg="addSp new mod modNotesTx">
        <pc:chgData name="Robert French" userId="0af6d1cc-c945-4f1a-a213-3e077e7e8646" providerId="ADAL" clId="{7AB40044-1DAC-40E1-A144-E69581279107}" dt="2023-06-12T09:58:15.916" v="2011" actId="20577"/>
        <pc:sldMkLst>
          <pc:docMk/>
          <pc:sldMk cId="2005643268" sldId="8594"/>
        </pc:sldMkLst>
        <pc:picChg chg="add">
          <ac:chgData name="Robert French" userId="0af6d1cc-c945-4f1a-a213-3e077e7e8646" providerId="ADAL" clId="{7AB40044-1DAC-40E1-A144-E69581279107}" dt="2023-06-12T09:57:25.489" v="1793" actId="22"/>
          <ac:picMkLst>
            <pc:docMk/>
            <pc:sldMk cId="2005643268" sldId="8594"/>
            <ac:picMk id="3" creationId="{88937417-0B21-5669-0E52-2FD8B529247C}"/>
          </ac:picMkLst>
        </pc:picChg>
      </pc:sldChg>
      <pc:sldChg chg="addSp new mod">
        <pc:chgData name="Robert French" userId="0af6d1cc-c945-4f1a-a213-3e077e7e8646" providerId="ADAL" clId="{7AB40044-1DAC-40E1-A144-E69581279107}" dt="2023-06-12T10:00:54.019" v="2012" actId="22"/>
        <pc:sldMkLst>
          <pc:docMk/>
          <pc:sldMk cId="385009006" sldId="8595"/>
        </pc:sldMkLst>
        <pc:picChg chg="add">
          <ac:chgData name="Robert French" userId="0af6d1cc-c945-4f1a-a213-3e077e7e8646" providerId="ADAL" clId="{7AB40044-1DAC-40E1-A144-E69581279107}" dt="2023-06-12T10:00:54.019" v="2012" actId="22"/>
          <ac:picMkLst>
            <pc:docMk/>
            <pc:sldMk cId="385009006" sldId="8595"/>
            <ac:picMk id="3" creationId="{FAD90878-E785-A372-1A99-8C7AAC2D2B1C}"/>
          </ac:picMkLst>
        </pc:picChg>
      </pc:sldChg>
      <pc:sldChg chg="addSp new mod">
        <pc:chgData name="Robert French" userId="0af6d1cc-c945-4f1a-a213-3e077e7e8646" providerId="ADAL" clId="{7AB40044-1DAC-40E1-A144-E69581279107}" dt="2023-06-12T10:09:06.488" v="2013" actId="22"/>
        <pc:sldMkLst>
          <pc:docMk/>
          <pc:sldMk cId="1464748265" sldId="8596"/>
        </pc:sldMkLst>
        <pc:picChg chg="add">
          <ac:chgData name="Robert French" userId="0af6d1cc-c945-4f1a-a213-3e077e7e8646" providerId="ADAL" clId="{7AB40044-1DAC-40E1-A144-E69581279107}" dt="2023-06-12T10:09:06.488" v="2013" actId="22"/>
          <ac:picMkLst>
            <pc:docMk/>
            <pc:sldMk cId="1464748265" sldId="8596"/>
            <ac:picMk id="3" creationId="{1543F366-00E7-5733-0D75-1E305F094665}"/>
          </ac:picMkLst>
        </pc:picChg>
      </pc:sldChg>
      <pc:sldChg chg="addSp new mod">
        <pc:chgData name="Robert French" userId="0af6d1cc-c945-4f1a-a213-3e077e7e8646" providerId="ADAL" clId="{7AB40044-1DAC-40E1-A144-E69581279107}" dt="2023-06-12T10:10:00.588" v="2014" actId="22"/>
        <pc:sldMkLst>
          <pc:docMk/>
          <pc:sldMk cId="2483786190" sldId="8597"/>
        </pc:sldMkLst>
        <pc:picChg chg="add">
          <ac:chgData name="Robert French" userId="0af6d1cc-c945-4f1a-a213-3e077e7e8646" providerId="ADAL" clId="{7AB40044-1DAC-40E1-A144-E69581279107}" dt="2023-06-12T10:10:00.588" v="2014" actId="22"/>
          <ac:picMkLst>
            <pc:docMk/>
            <pc:sldMk cId="2483786190" sldId="8597"/>
            <ac:picMk id="3" creationId="{66C55292-AF9E-D9FE-78A1-2CE1AF0A4805}"/>
          </ac:picMkLst>
        </pc:picChg>
      </pc:sldChg>
      <pc:sldChg chg="addSp new mod">
        <pc:chgData name="Robert French" userId="0af6d1cc-c945-4f1a-a213-3e077e7e8646" providerId="ADAL" clId="{7AB40044-1DAC-40E1-A144-E69581279107}" dt="2023-06-12T10:12:18.585" v="2016" actId="22"/>
        <pc:sldMkLst>
          <pc:docMk/>
          <pc:sldMk cId="4237498292" sldId="8598"/>
        </pc:sldMkLst>
        <pc:picChg chg="add">
          <ac:chgData name="Robert French" userId="0af6d1cc-c945-4f1a-a213-3e077e7e8646" providerId="ADAL" clId="{7AB40044-1DAC-40E1-A144-E69581279107}" dt="2023-06-12T10:12:18.585" v="2016" actId="22"/>
          <ac:picMkLst>
            <pc:docMk/>
            <pc:sldMk cId="4237498292" sldId="8598"/>
            <ac:picMk id="3" creationId="{7165504B-2689-3D36-A5C2-E012B44CA238}"/>
          </ac:picMkLst>
        </pc:picChg>
      </pc:sldChg>
      <pc:sldChg chg="addSp new mod">
        <pc:chgData name="Robert French" userId="0af6d1cc-c945-4f1a-a213-3e077e7e8646" providerId="ADAL" clId="{7AB40044-1DAC-40E1-A144-E69581279107}" dt="2023-06-12T10:42:08.725" v="2017" actId="22"/>
        <pc:sldMkLst>
          <pc:docMk/>
          <pc:sldMk cId="1190181054" sldId="8599"/>
        </pc:sldMkLst>
        <pc:picChg chg="add">
          <ac:chgData name="Robert French" userId="0af6d1cc-c945-4f1a-a213-3e077e7e8646" providerId="ADAL" clId="{7AB40044-1DAC-40E1-A144-E69581279107}" dt="2023-06-12T10:42:08.725" v="2017" actId="22"/>
          <ac:picMkLst>
            <pc:docMk/>
            <pc:sldMk cId="1190181054" sldId="8599"/>
            <ac:picMk id="3" creationId="{B54D42C4-0DD4-8DE7-E9C9-3C54E1ECA0F2}"/>
          </ac:picMkLst>
        </pc:picChg>
      </pc:sldChg>
      <pc:sldChg chg="addSp delSp new mod">
        <pc:chgData name="Robert French" userId="0af6d1cc-c945-4f1a-a213-3e077e7e8646" providerId="ADAL" clId="{7AB40044-1DAC-40E1-A144-E69581279107}" dt="2023-06-12T10:44:11.980" v="2030" actId="22"/>
        <pc:sldMkLst>
          <pc:docMk/>
          <pc:sldMk cId="1027230920" sldId="8600"/>
        </pc:sldMkLst>
        <pc:picChg chg="add del">
          <ac:chgData name="Robert French" userId="0af6d1cc-c945-4f1a-a213-3e077e7e8646" providerId="ADAL" clId="{7AB40044-1DAC-40E1-A144-E69581279107}" dt="2023-06-12T10:44:10.583" v="2029" actId="478"/>
          <ac:picMkLst>
            <pc:docMk/>
            <pc:sldMk cId="1027230920" sldId="8600"/>
            <ac:picMk id="3" creationId="{1318072F-FA99-B7B6-EE63-867AC79C0343}"/>
          </ac:picMkLst>
        </pc:picChg>
        <pc:picChg chg="add">
          <ac:chgData name="Robert French" userId="0af6d1cc-c945-4f1a-a213-3e077e7e8646" providerId="ADAL" clId="{7AB40044-1DAC-40E1-A144-E69581279107}" dt="2023-06-12T10:44:11.980" v="2030" actId="22"/>
          <ac:picMkLst>
            <pc:docMk/>
            <pc:sldMk cId="1027230920" sldId="8600"/>
            <ac:picMk id="5" creationId="{4170A8F7-E7A5-14F1-D217-6FC0291AE70F}"/>
          </ac:picMkLst>
        </pc:picChg>
      </pc:sldChg>
      <pc:sldChg chg="addSp new mod">
        <pc:chgData name="Robert French" userId="0af6d1cc-c945-4f1a-a213-3e077e7e8646" providerId="ADAL" clId="{7AB40044-1DAC-40E1-A144-E69581279107}" dt="2023-06-12T10:47:57.537" v="2031" actId="22"/>
        <pc:sldMkLst>
          <pc:docMk/>
          <pc:sldMk cId="3280600949" sldId="8601"/>
        </pc:sldMkLst>
        <pc:picChg chg="add">
          <ac:chgData name="Robert French" userId="0af6d1cc-c945-4f1a-a213-3e077e7e8646" providerId="ADAL" clId="{7AB40044-1DAC-40E1-A144-E69581279107}" dt="2023-06-12T10:47:57.537" v="2031" actId="22"/>
          <ac:picMkLst>
            <pc:docMk/>
            <pc:sldMk cId="3280600949" sldId="8601"/>
            <ac:picMk id="3" creationId="{8667C362-9829-6EB2-2B3D-A95AF03B70A0}"/>
          </ac:picMkLst>
        </pc:picChg>
      </pc:sldChg>
      <pc:sldChg chg="add">
        <pc:chgData name="Robert French" userId="0af6d1cc-c945-4f1a-a213-3e077e7e8646" providerId="ADAL" clId="{7AB40044-1DAC-40E1-A144-E69581279107}" dt="2023-06-12T10:11:17.963" v="2015" actId="2890"/>
        <pc:sldMkLst>
          <pc:docMk/>
          <pc:sldMk cId="1870735429" sldId="8602"/>
        </pc:sldMkLst>
      </pc:sldChg>
      <pc:sldChg chg="addSp add mod">
        <pc:chgData name="Robert French" userId="0af6d1cc-c945-4f1a-a213-3e077e7e8646" providerId="ADAL" clId="{7AB40044-1DAC-40E1-A144-E69581279107}" dt="2023-06-12T10:49:55.073" v="2032" actId="22"/>
        <pc:sldMkLst>
          <pc:docMk/>
          <pc:sldMk cId="2177627436" sldId="8603"/>
        </pc:sldMkLst>
        <pc:picChg chg="add">
          <ac:chgData name="Robert French" userId="0af6d1cc-c945-4f1a-a213-3e077e7e8646" providerId="ADAL" clId="{7AB40044-1DAC-40E1-A144-E69581279107}" dt="2023-06-12T10:49:55.073" v="2032" actId="22"/>
          <ac:picMkLst>
            <pc:docMk/>
            <pc:sldMk cId="2177627436" sldId="8603"/>
            <ac:picMk id="3" creationId="{33D66E38-A8BA-B65E-F300-560CCEA46A93}"/>
          </ac:picMkLst>
        </pc:picChg>
      </pc:sldChg>
      <pc:sldChg chg="addSp add mod">
        <pc:chgData name="Robert French" userId="0af6d1cc-c945-4f1a-a213-3e077e7e8646" providerId="ADAL" clId="{7AB40044-1DAC-40E1-A144-E69581279107}" dt="2023-06-12T11:55:38.237" v="2033" actId="22"/>
        <pc:sldMkLst>
          <pc:docMk/>
          <pc:sldMk cId="1494664318" sldId="8604"/>
        </pc:sldMkLst>
        <pc:picChg chg="add">
          <ac:chgData name="Robert French" userId="0af6d1cc-c945-4f1a-a213-3e077e7e8646" providerId="ADAL" clId="{7AB40044-1DAC-40E1-A144-E69581279107}" dt="2023-06-12T11:55:38.237" v="2033" actId="22"/>
          <ac:picMkLst>
            <pc:docMk/>
            <pc:sldMk cId="1494664318" sldId="8604"/>
            <ac:picMk id="3" creationId="{E0109241-139B-D699-F336-1FB08C1AEAC1}"/>
          </ac:picMkLst>
        </pc:picChg>
      </pc:sldChg>
      <pc:sldChg chg="addSp add mod">
        <pc:chgData name="Robert French" userId="0af6d1cc-c945-4f1a-a213-3e077e7e8646" providerId="ADAL" clId="{7AB40044-1DAC-40E1-A144-E69581279107}" dt="2023-06-12T12:15:33.751" v="2034" actId="22"/>
        <pc:sldMkLst>
          <pc:docMk/>
          <pc:sldMk cId="2947582954" sldId="8605"/>
        </pc:sldMkLst>
        <pc:picChg chg="add">
          <ac:chgData name="Robert French" userId="0af6d1cc-c945-4f1a-a213-3e077e7e8646" providerId="ADAL" clId="{7AB40044-1DAC-40E1-A144-E69581279107}" dt="2023-06-12T12:15:33.751" v="2034" actId="22"/>
          <ac:picMkLst>
            <pc:docMk/>
            <pc:sldMk cId="2947582954" sldId="8605"/>
            <ac:picMk id="3" creationId="{2D0823C5-F883-8D5F-FA13-502B647186F0}"/>
          </ac:picMkLst>
        </pc:picChg>
      </pc:sldChg>
      <pc:sldChg chg="addSp add mod">
        <pc:chgData name="Robert French" userId="0af6d1cc-c945-4f1a-a213-3e077e7e8646" providerId="ADAL" clId="{7AB40044-1DAC-40E1-A144-E69581279107}" dt="2023-06-12T12:16:01.694" v="2035" actId="22"/>
        <pc:sldMkLst>
          <pc:docMk/>
          <pc:sldMk cId="3196706495" sldId="8606"/>
        </pc:sldMkLst>
        <pc:picChg chg="add">
          <ac:chgData name="Robert French" userId="0af6d1cc-c945-4f1a-a213-3e077e7e8646" providerId="ADAL" clId="{7AB40044-1DAC-40E1-A144-E69581279107}" dt="2023-06-12T12:16:01.694" v="2035" actId="22"/>
          <ac:picMkLst>
            <pc:docMk/>
            <pc:sldMk cId="3196706495" sldId="8606"/>
            <ac:picMk id="3" creationId="{E458BEE4-7B81-77AB-607B-5E7C656BE0C3}"/>
          </ac:picMkLst>
        </pc:picChg>
      </pc:sldChg>
      <pc:sldChg chg="addSp add mod">
        <pc:chgData name="Robert French" userId="0af6d1cc-c945-4f1a-a213-3e077e7e8646" providerId="ADAL" clId="{7AB40044-1DAC-40E1-A144-E69581279107}" dt="2023-06-12T12:18:11.607" v="2036" actId="22"/>
        <pc:sldMkLst>
          <pc:docMk/>
          <pc:sldMk cId="2772595261" sldId="8607"/>
        </pc:sldMkLst>
        <pc:picChg chg="add">
          <ac:chgData name="Robert French" userId="0af6d1cc-c945-4f1a-a213-3e077e7e8646" providerId="ADAL" clId="{7AB40044-1DAC-40E1-A144-E69581279107}" dt="2023-06-12T12:18:11.607" v="2036" actId="22"/>
          <ac:picMkLst>
            <pc:docMk/>
            <pc:sldMk cId="2772595261" sldId="8607"/>
            <ac:picMk id="3" creationId="{14CE1416-8C50-D4B3-AF4F-883294121C0B}"/>
          </ac:picMkLst>
        </pc:picChg>
      </pc:sldChg>
      <pc:sldChg chg="addSp delSp add del mod">
        <pc:chgData name="Robert French" userId="0af6d1cc-c945-4f1a-a213-3e077e7e8646" providerId="ADAL" clId="{7AB40044-1DAC-40E1-A144-E69581279107}" dt="2023-06-12T12:23:02.675" v="2042" actId="47"/>
        <pc:sldMkLst>
          <pc:docMk/>
          <pc:sldMk cId="368512108" sldId="8608"/>
        </pc:sldMkLst>
        <pc:picChg chg="add del">
          <ac:chgData name="Robert French" userId="0af6d1cc-c945-4f1a-a213-3e077e7e8646" providerId="ADAL" clId="{7AB40044-1DAC-40E1-A144-E69581279107}" dt="2023-06-12T12:21:58.716" v="2038" actId="478"/>
          <ac:picMkLst>
            <pc:docMk/>
            <pc:sldMk cId="368512108" sldId="8608"/>
            <ac:picMk id="3" creationId="{21643A65-BD18-869E-D46B-966ED8F7A155}"/>
          </ac:picMkLst>
        </pc:picChg>
        <pc:picChg chg="add del">
          <ac:chgData name="Robert French" userId="0af6d1cc-c945-4f1a-a213-3e077e7e8646" providerId="ADAL" clId="{7AB40044-1DAC-40E1-A144-E69581279107}" dt="2023-06-12T12:22:45.848" v="2040" actId="478"/>
          <ac:picMkLst>
            <pc:docMk/>
            <pc:sldMk cId="368512108" sldId="8608"/>
            <ac:picMk id="5" creationId="{5DE7C164-0F7F-87D5-E62C-CF9D35272833}"/>
          </ac:picMkLst>
        </pc:picChg>
        <pc:picChg chg="add">
          <ac:chgData name="Robert French" userId="0af6d1cc-c945-4f1a-a213-3e077e7e8646" providerId="ADAL" clId="{7AB40044-1DAC-40E1-A144-E69581279107}" dt="2023-06-12T12:22:46.404" v="2041" actId="22"/>
          <ac:picMkLst>
            <pc:docMk/>
            <pc:sldMk cId="368512108" sldId="8608"/>
            <ac:picMk id="7" creationId="{AB27E82B-E00F-55E4-631C-EE7A1631E779}"/>
          </ac:picMkLst>
        </pc:picChg>
      </pc:sldChg>
      <pc:sldChg chg="addSp add mod">
        <pc:chgData name="Robert French" userId="0af6d1cc-c945-4f1a-a213-3e077e7e8646" providerId="ADAL" clId="{7AB40044-1DAC-40E1-A144-E69581279107}" dt="2023-06-12T12:23:04.253" v="2043" actId="22"/>
        <pc:sldMkLst>
          <pc:docMk/>
          <pc:sldMk cId="3695346226" sldId="8609"/>
        </pc:sldMkLst>
        <pc:picChg chg="add">
          <ac:chgData name="Robert French" userId="0af6d1cc-c945-4f1a-a213-3e077e7e8646" providerId="ADAL" clId="{7AB40044-1DAC-40E1-A144-E69581279107}" dt="2023-06-12T12:23:04.253" v="2043" actId="22"/>
          <ac:picMkLst>
            <pc:docMk/>
            <pc:sldMk cId="3695346226" sldId="8609"/>
            <ac:picMk id="3" creationId="{525129CF-9D97-1065-1864-53128906B67A}"/>
          </ac:picMkLst>
        </pc:picChg>
      </pc:sldChg>
      <pc:sldChg chg="addSp delSp add mod">
        <pc:chgData name="Robert French" userId="0af6d1cc-c945-4f1a-a213-3e077e7e8646" providerId="ADAL" clId="{7AB40044-1DAC-40E1-A144-E69581279107}" dt="2023-06-12T12:26:12.911" v="2046" actId="22"/>
        <pc:sldMkLst>
          <pc:docMk/>
          <pc:sldMk cId="2519642346" sldId="8610"/>
        </pc:sldMkLst>
        <pc:picChg chg="add del">
          <ac:chgData name="Robert French" userId="0af6d1cc-c945-4f1a-a213-3e077e7e8646" providerId="ADAL" clId="{7AB40044-1DAC-40E1-A144-E69581279107}" dt="2023-06-12T12:26:12.419" v="2045" actId="478"/>
          <ac:picMkLst>
            <pc:docMk/>
            <pc:sldMk cId="2519642346" sldId="8610"/>
            <ac:picMk id="3" creationId="{A8B9B9E4-CDAF-99C6-4940-D7ECFC64ED28}"/>
          </ac:picMkLst>
        </pc:picChg>
        <pc:picChg chg="add">
          <ac:chgData name="Robert French" userId="0af6d1cc-c945-4f1a-a213-3e077e7e8646" providerId="ADAL" clId="{7AB40044-1DAC-40E1-A144-E69581279107}" dt="2023-06-12T12:26:12.911" v="2046" actId="22"/>
          <ac:picMkLst>
            <pc:docMk/>
            <pc:sldMk cId="2519642346" sldId="8610"/>
            <ac:picMk id="5" creationId="{B6C4BCB5-D08F-E3D9-7C28-BF68E26E2012}"/>
          </ac:picMkLst>
        </pc:picChg>
      </pc:sldChg>
      <pc:sldChg chg="addSp add mod">
        <pc:chgData name="Robert French" userId="0af6d1cc-c945-4f1a-a213-3e077e7e8646" providerId="ADAL" clId="{7AB40044-1DAC-40E1-A144-E69581279107}" dt="2023-06-12T12:26:53.731" v="2047" actId="22"/>
        <pc:sldMkLst>
          <pc:docMk/>
          <pc:sldMk cId="1133110139" sldId="8611"/>
        </pc:sldMkLst>
        <pc:picChg chg="add">
          <ac:chgData name="Robert French" userId="0af6d1cc-c945-4f1a-a213-3e077e7e8646" providerId="ADAL" clId="{7AB40044-1DAC-40E1-A144-E69581279107}" dt="2023-06-12T12:26:53.731" v="2047" actId="22"/>
          <ac:picMkLst>
            <pc:docMk/>
            <pc:sldMk cId="1133110139" sldId="8611"/>
            <ac:picMk id="3" creationId="{8A390C2E-672F-251D-57F9-1AF3A95739AB}"/>
          </ac:picMkLst>
        </pc:picChg>
      </pc:sldChg>
      <pc:sldChg chg="addSp modSp add del mod">
        <pc:chgData name="Robert French" userId="0af6d1cc-c945-4f1a-a213-3e077e7e8646" providerId="ADAL" clId="{7AB40044-1DAC-40E1-A144-E69581279107}" dt="2023-06-12T13:06:05.699" v="3055" actId="2696"/>
        <pc:sldMkLst>
          <pc:docMk/>
          <pc:sldMk cId="2352498012" sldId="8612"/>
        </pc:sldMkLst>
        <pc:spChg chg="add mod">
          <ac:chgData name="Robert French" userId="0af6d1cc-c945-4f1a-a213-3e077e7e8646" providerId="ADAL" clId="{7AB40044-1DAC-40E1-A144-E69581279107}" dt="2023-06-12T12:49:06.945" v="2227" actId="1076"/>
          <ac:spMkLst>
            <pc:docMk/>
            <pc:sldMk cId="2352498012" sldId="8612"/>
            <ac:spMk id="3" creationId="{2DBE4104-C2D1-DA85-E06B-408159151E03}"/>
          </ac:spMkLst>
        </pc:spChg>
        <pc:picChg chg="add mod">
          <ac:chgData name="Robert French" userId="0af6d1cc-c945-4f1a-a213-3e077e7e8646" providerId="ADAL" clId="{7AB40044-1DAC-40E1-A144-E69581279107}" dt="2023-06-12T12:49:09.614" v="2228" actId="1076"/>
          <ac:picMkLst>
            <pc:docMk/>
            <pc:sldMk cId="2352498012" sldId="8612"/>
            <ac:picMk id="2" creationId="{3C90AB9A-3BA8-18DA-5F9E-F1659F7642F9}"/>
          </ac:picMkLst>
        </pc:picChg>
      </pc:sldChg>
      <pc:sldChg chg="add">
        <pc:chgData name="Robert French" userId="0af6d1cc-c945-4f1a-a213-3e077e7e8646" providerId="ADAL" clId="{7AB40044-1DAC-40E1-A144-E69581279107}" dt="2023-06-12T13:06:15.249" v="3058"/>
        <pc:sldMkLst>
          <pc:docMk/>
          <pc:sldMk cId="3205298437" sldId="8612"/>
        </pc:sldMkLst>
      </pc:sldChg>
      <pc:sldChg chg="addSp delSp modSp add del mod modNotesTx">
        <pc:chgData name="Robert French" userId="0af6d1cc-c945-4f1a-a213-3e077e7e8646" providerId="ADAL" clId="{7AB40044-1DAC-40E1-A144-E69581279107}" dt="2023-06-12T13:06:05.699" v="3055" actId="2696"/>
        <pc:sldMkLst>
          <pc:docMk/>
          <pc:sldMk cId="922101004" sldId="8613"/>
        </pc:sldMkLst>
        <pc:spChg chg="add del mod">
          <ac:chgData name="Robert French" userId="0af6d1cc-c945-4f1a-a213-3e077e7e8646" providerId="ADAL" clId="{7AB40044-1DAC-40E1-A144-E69581279107}" dt="2023-06-12T12:38:11.038" v="2071" actId="478"/>
          <ac:spMkLst>
            <pc:docMk/>
            <pc:sldMk cId="922101004" sldId="8613"/>
            <ac:spMk id="4" creationId="{BAA8060F-9336-2325-6B2A-433B5334CDA1}"/>
          </ac:spMkLst>
        </pc:spChg>
        <pc:spChg chg="add del mod">
          <ac:chgData name="Robert French" userId="0af6d1cc-c945-4f1a-a213-3e077e7e8646" providerId="ADAL" clId="{7AB40044-1DAC-40E1-A144-E69581279107}" dt="2023-06-12T12:39:07.155" v="2087" actId="478"/>
          <ac:spMkLst>
            <pc:docMk/>
            <pc:sldMk cId="922101004" sldId="8613"/>
            <ac:spMk id="9" creationId="{D150EA0A-3C31-EE80-FB16-48D13ECBC594}"/>
          </ac:spMkLst>
        </pc:spChg>
        <pc:grpChg chg="add mod">
          <ac:chgData name="Robert French" userId="0af6d1cc-c945-4f1a-a213-3e077e7e8646" providerId="ADAL" clId="{7AB40044-1DAC-40E1-A144-E69581279107}" dt="2023-06-12T12:43:08.995" v="2135" actId="1076"/>
          <ac:grpSpMkLst>
            <pc:docMk/>
            <pc:sldMk cId="922101004" sldId="8613"/>
            <ac:grpSpMk id="15" creationId="{31BD4F5A-0896-8418-8459-391D60D900DE}"/>
          </ac:grpSpMkLst>
        </pc:grpChg>
        <pc:picChg chg="add mod modCrop">
          <ac:chgData name="Robert French" userId="0af6d1cc-c945-4f1a-a213-3e077e7e8646" providerId="ADAL" clId="{7AB40044-1DAC-40E1-A144-E69581279107}" dt="2023-06-12T12:39:14.734" v="2090" actId="1076"/>
          <ac:picMkLst>
            <pc:docMk/>
            <pc:sldMk cId="922101004" sldId="8613"/>
            <ac:picMk id="3" creationId="{81C7151A-8DCF-C4BA-907A-23AF1A24727E}"/>
          </ac:picMkLst>
        </pc:picChg>
        <pc:picChg chg="add del mod">
          <ac:chgData name="Robert French" userId="0af6d1cc-c945-4f1a-a213-3e077e7e8646" providerId="ADAL" clId="{7AB40044-1DAC-40E1-A144-E69581279107}" dt="2023-06-12T12:38:07.978" v="2070" actId="478"/>
          <ac:picMkLst>
            <pc:docMk/>
            <pc:sldMk cId="922101004" sldId="8613"/>
            <ac:picMk id="6" creationId="{9DB1A9D0-9FBE-AD86-7541-CF8E2CBC81C8}"/>
          </ac:picMkLst>
        </pc:picChg>
        <pc:picChg chg="add del mod">
          <ac:chgData name="Robert French" userId="0af6d1cc-c945-4f1a-a213-3e077e7e8646" providerId="ADAL" clId="{7AB40044-1DAC-40E1-A144-E69581279107}" dt="2023-06-12T12:42:07.493" v="2124" actId="1076"/>
          <ac:picMkLst>
            <pc:docMk/>
            <pc:sldMk cId="922101004" sldId="8613"/>
            <ac:picMk id="8" creationId="{605D45AE-7AA4-09B3-2B2B-599897130694}"/>
          </ac:picMkLst>
        </pc:picChg>
        <pc:picChg chg="add mod">
          <ac:chgData name="Robert French" userId="0af6d1cc-c945-4f1a-a213-3e077e7e8646" providerId="ADAL" clId="{7AB40044-1DAC-40E1-A144-E69581279107}" dt="2023-06-12T12:43:21.064" v="2136" actId="207"/>
          <ac:picMkLst>
            <pc:docMk/>
            <pc:sldMk cId="922101004" sldId="8613"/>
            <ac:picMk id="11" creationId="{7821F536-41D0-35E4-4C21-0FB5D2CD192E}"/>
          </ac:picMkLst>
        </pc:picChg>
        <pc:picChg chg="add mod">
          <ac:chgData name="Robert French" userId="0af6d1cc-c945-4f1a-a213-3e077e7e8646" providerId="ADAL" clId="{7AB40044-1DAC-40E1-A144-E69581279107}" dt="2023-06-12T12:43:08.995" v="2135" actId="1076"/>
          <ac:picMkLst>
            <pc:docMk/>
            <pc:sldMk cId="922101004" sldId="8613"/>
            <ac:picMk id="1026" creationId="{0942DF43-8FFF-05F2-E374-0FD2C8D75E32}"/>
          </ac:picMkLst>
        </pc:picChg>
        <pc:cxnChg chg="add mod">
          <ac:chgData name="Robert French" userId="0af6d1cc-c945-4f1a-a213-3e077e7e8646" providerId="ADAL" clId="{7AB40044-1DAC-40E1-A144-E69581279107}" dt="2023-06-12T12:42:07.493" v="2124" actId="1076"/>
          <ac:cxnSpMkLst>
            <pc:docMk/>
            <pc:sldMk cId="922101004" sldId="8613"/>
            <ac:cxnSpMk id="13" creationId="{7B5CA2A2-1A3C-938C-BC37-2CEC70EC033D}"/>
          </ac:cxnSpMkLst>
        </pc:cxnChg>
      </pc:sldChg>
      <pc:sldChg chg="addSp modSp add mod">
        <pc:chgData name="Robert French" userId="0af6d1cc-c945-4f1a-a213-3e077e7e8646" providerId="ADAL" clId="{7AB40044-1DAC-40E1-A144-E69581279107}" dt="2023-06-12T13:07:27.015" v="3090" actId="692"/>
        <pc:sldMkLst>
          <pc:docMk/>
          <pc:sldMk cId="1323283675" sldId="8613"/>
        </pc:sldMkLst>
        <pc:spChg chg="add mod ord">
          <ac:chgData name="Robert French" userId="0af6d1cc-c945-4f1a-a213-3e077e7e8646" providerId="ADAL" clId="{7AB40044-1DAC-40E1-A144-E69581279107}" dt="2023-06-12T13:07:27.015" v="3090" actId="692"/>
          <ac:spMkLst>
            <pc:docMk/>
            <pc:sldMk cId="1323283675" sldId="8613"/>
            <ac:spMk id="2" creationId="{14F91BA8-E4FA-99AA-A84F-7869182C1B6C}"/>
          </ac:spMkLst>
        </pc:spChg>
      </pc:sldChg>
      <pc:sldChg chg="delSp add setBg delDesignElem">
        <pc:chgData name="Robert French" userId="0af6d1cc-c945-4f1a-a213-3e077e7e8646" providerId="ADAL" clId="{7AB40044-1DAC-40E1-A144-E69581279107}" dt="2023-06-12T13:06:15.249" v="3058"/>
        <pc:sldMkLst>
          <pc:docMk/>
          <pc:sldMk cId="2666716495" sldId="8614"/>
        </pc:sldMkLst>
        <pc:spChg chg="del">
          <ac:chgData name="Robert French" userId="0af6d1cc-c945-4f1a-a213-3e077e7e8646" providerId="ADAL" clId="{7AB40044-1DAC-40E1-A144-E69581279107}" dt="2023-06-12T13:06:15.249" v="3058"/>
          <ac:spMkLst>
            <pc:docMk/>
            <pc:sldMk cId="2666716495" sldId="8614"/>
            <ac:spMk id="8" creationId="{0BABF38A-8A0D-492E-BD20-6CF4D46B50BD}"/>
          </ac:spMkLst>
        </pc:spChg>
        <pc:spChg chg="del">
          <ac:chgData name="Robert French" userId="0af6d1cc-c945-4f1a-a213-3e077e7e8646" providerId="ADAL" clId="{7AB40044-1DAC-40E1-A144-E69581279107}" dt="2023-06-12T13:06:15.249" v="3058"/>
          <ac:spMkLst>
            <pc:docMk/>
            <pc:sldMk cId="2666716495" sldId="8614"/>
            <ac:spMk id="12" creationId="{37FDDF72-DE39-4F99-A3C1-DD9D7815D7DB}"/>
          </ac:spMkLst>
        </pc:spChg>
        <pc:spChg chg="del">
          <ac:chgData name="Robert French" userId="0af6d1cc-c945-4f1a-a213-3e077e7e8646" providerId="ADAL" clId="{7AB40044-1DAC-40E1-A144-E69581279107}" dt="2023-06-12T13:06:15.249" v="3058"/>
          <ac:spMkLst>
            <pc:docMk/>
            <pc:sldMk cId="2666716495" sldId="8614"/>
            <ac:spMk id="14" creationId="{5E4ECE80-3AD1-450C-B62A-98788F193948}"/>
          </ac:spMkLst>
        </pc:spChg>
        <pc:picChg chg="del">
          <ac:chgData name="Robert French" userId="0af6d1cc-c945-4f1a-a213-3e077e7e8646" providerId="ADAL" clId="{7AB40044-1DAC-40E1-A144-E69581279107}" dt="2023-06-12T13:06:15.249" v="3058"/>
          <ac:picMkLst>
            <pc:docMk/>
            <pc:sldMk cId="2666716495" sldId="8614"/>
            <ac:picMk id="10" creationId="{1CB7E8AE-A3AC-4BB7-A5C6-F00EC697B265}"/>
          </ac:picMkLst>
        </pc:picChg>
      </pc:sldChg>
      <pc:sldChg chg="addSp modSp add del mod setBg modNotesTx">
        <pc:chgData name="Robert French" userId="0af6d1cc-c945-4f1a-a213-3e077e7e8646" providerId="ADAL" clId="{7AB40044-1DAC-40E1-A144-E69581279107}" dt="2023-06-12T13:06:05.699" v="3055" actId="2696"/>
        <pc:sldMkLst>
          <pc:docMk/>
          <pc:sldMk cId="2930350103" sldId="8614"/>
        </pc:sldMkLst>
        <pc:spChg chg="add">
          <ac:chgData name="Robert French" userId="0af6d1cc-c945-4f1a-a213-3e077e7e8646" providerId="ADAL" clId="{7AB40044-1DAC-40E1-A144-E69581279107}" dt="2023-06-12T13:05:53.438" v="3052" actId="26606"/>
          <ac:spMkLst>
            <pc:docMk/>
            <pc:sldMk cId="2930350103" sldId="8614"/>
            <ac:spMk id="8" creationId="{0BABF38A-8A0D-492E-BD20-6CF4D46B50BD}"/>
          </ac:spMkLst>
        </pc:spChg>
        <pc:spChg chg="add">
          <ac:chgData name="Robert French" userId="0af6d1cc-c945-4f1a-a213-3e077e7e8646" providerId="ADAL" clId="{7AB40044-1DAC-40E1-A144-E69581279107}" dt="2023-06-12T13:05:53.438" v="3052" actId="26606"/>
          <ac:spMkLst>
            <pc:docMk/>
            <pc:sldMk cId="2930350103" sldId="8614"/>
            <ac:spMk id="12" creationId="{37FDDF72-DE39-4F99-A3C1-DD9D7815D7DB}"/>
          </ac:spMkLst>
        </pc:spChg>
        <pc:spChg chg="add">
          <ac:chgData name="Robert French" userId="0af6d1cc-c945-4f1a-a213-3e077e7e8646" providerId="ADAL" clId="{7AB40044-1DAC-40E1-A144-E69581279107}" dt="2023-06-12T13:05:53.438" v="3052" actId="26606"/>
          <ac:spMkLst>
            <pc:docMk/>
            <pc:sldMk cId="2930350103" sldId="8614"/>
            <ac:spMk id="14" creationId="{5E4ECE80-3AD1-450C-B62A-98788F193948}"/>
          </ac:spMkLst>
        </pc:spChg>
        <pc:picChg chg="add mod">
          <ac:chgData name="Robert French" userId="0af6d1cc-c945-4f1a-a213-3e077e7e8646" providerId="ADAL" clId="{7AB40044-1DAC-40E1-A144-E69581279107}" dt="2023-06-12T13:05:53.450" v="3054" actId="962"/>
          <ac:picMkLst>
            <pc:docMk/>
            <pc:sldMk cId="2930350103" sldId="8614"/>
            <ac:picMk id="3" creationId="{4DD21A9B-06DE-29B6-0E37-C3D8B670ADE3}"/>
          </ac:picMkLst>
        </pc:picChg>
        <pc:picChg chg="add">
          <ac:chgData name="Robert French" userId="0af6d1cc-c945-4f1a-a213-3e077e7e8646" providerId="ADAL" clId="{7AB40044-1DAC-40E1-A144-E69581279107}" dt="2023-06-12T13:05:53.438" v="3052" actId="26606"/>
          <ac:picMkLst>
            <pc:docMk/>
            <pc:sldMk cId="2930350103" sldId="8614"/>
            <ac:picMk id="10" creationId="{1CB7E8AE-A3AC-4BB7-A5C6-F00EC697B265}"/>
          </ac:picMkLst>
        </pc:picChg>
      </pc:sldChg>
      <pc:sldChg chg="addSp delSp modSp add mod ord">
        <pc:chgData name="Robert French" userId="0af6d1cc-c945-4f1a-a213-3e077e7e8646" providerId="ADAL" clId="{7AB40044-1DAC-40E1-A144-E69581279107}" dt="2023-06-13T12:29:01.400" v="3259" actId="20577"/>
        <pc:sldMkLst>
          <pc:docMk/>
          <pc:sldMk cId="524901157" sldId="8615"/>
        </pc:sldMkLst>
        <pc:spChg chg="add del mod">
          <ac:chgData name="Robert French" userId="0af6d1cc-c945-4f1a-a213-3e077e7e8646" providerId="ADAL" clId="{7AB40044-1DAC-40E1-A144-E69581279107}" dt="2023-06-13T08:13:10.391" v="3133" actId="478"/>
          <ac:spMkLst>
            <pc:docMk/>
            <pc:sldMk cId="524901157" sldId="8615"/>
            <ac:spMk id="4" creationId="{E64E1F78-5C32-204D-B786-B1E5D476D7D2}"/>
          </ac:spMkLst>
        </pc:spChg>
        <pc:spChg chg="add del mod">
          <ac:chgData name="Robert French" userId="0af6d1cc-c945-4f1a-a213-3e077e7e8646" providerId="ADAL" clId="{7AB40044-1DAC-40E1-A144-E69581279107}" dt="2023-06-13T08:14:17.152" v="3134" actId="478"/>
          <ac:spMkLst>
            <pc:docMk/>
            <pc:sldMk cId="524901157" sldId="8615"/>
            <ac:spMk id="7" creationId="{2964B4E9-9AD6-5A0E-28CC-FB0A2F5A781E}"/>
          </ac:spMkLst>
        </pc:spChg>
        <pc:spChg chg="add mod">
          <ac:chgData name="Robert French" userId="0af6d1cc-c945-4f1a-a213-3e077e7e8646" providerId="ADAL" clId="{7AB40044-1DAC-40E1-A144-E69581279107}" dt="2023-06-13T12:28:37.820" v="3230" actId="20577"/>
          <ac:spMkLst>
            <pc:docMk/>
            <pc:sldMk cId="524901157" sldId="8615"/>
            <ac:spMk id="13" creationId="{8B7BAD4A-3445-48CE-8079-73036F4086D8}"/>
          </ac:spMkLst>
        </pc:spChg>
        <pc:spChg chg="add del mod">
          <ac:chgData name="Robert French" userId="0af6d1cc-c945-4f1a-a213-3e077e7e8646" providerId="ADAL" clId="{7AB40044-1DAC-40E1-A144-E69581279107}" dt="2023-06-13T08:17:47.691" v="3193" actId="478"/>
          <ac:spMkLst>
            <pc:docMk/>
            <pc:sldMk cId="524901157" sldId="8615"/>
            <ac:spMk id="15" creationId="{01A62166-7265-E88B-728B-A32AD55AB8BE}"/>
          </ac:spMkLst>
        </pc:spChg>
        <pc:spChg chg="add mod">
          <ac:chgData name="Robert French" userId="0af6d1cc-c945-4f1a-a213-3e077e7e8646" providerId="ADAL" clId="{7AB40044-1DAC-40E1-A144-E69581279107}" dt="2023-06-13T12:28:44.379" v="3241" actId="6549"/>
          <ac:spMkLst>
            <pc:docMk/>
            <pc:sldMk cId="524901157" sldId="8615"/>
            <ac:spMk id="17" creationId="{048A7742-CAE8-4239-0D2E-7722D3CB83C5}"/>
          </ac:spMkLst>
        </pc:spChg>
        <pc:spChg chg="mod">
          <ac:chgData name="Robert French" userId="0af6d1cc-c945-4f1a-a213-3e077e7e8646" providerId="ADAL" clId="{7AB40044-1DAC-40E1-A144-E69581279107}" dt="2023-06-13T08:18:43.834" v="3214"/>
          <ac:spMkLst>
            <pc:docMk/>
            <pc:sldMk cId="524901157" sldId="8615"/>
            <ac:spMk id="21" creationId="{93258A04-FDCA-4C6F-B372-BC9B5EA4BDDA}"/>
          </ac:spMkLst>
        </pc:spChg>
        <pc:spChg chg="mod">
          <ac:chgData name="Robert French" userId="0af6d1cc-c945-4f1a-a213-3e077e7e8646" providerId="ADAL" clId="{7AB40044-1DAC-40E1-A144-E69581279107}" dt="2023-06-13T08:18:43.834" v="3214"/>
          <ac:spMkLst>
            <pc:docMk/>
            <pc:sldMk cId="524901157" sldId="8615"/>
            <ac:spMk id="24" creationId="{8279B82E-66DD-11DA-44CB-D898A59B41AD}"/>
          </ac:spMkLst>
        </pc:spChg>
        <pc:spChg chg="mod">
          <ac:chgData name="Robert French" userId="0af6d1cc-c945-4f1a-a213-3e077e7e8646" providerId="ADAL" clId="{7AB40044-1DAC-40E1-A144-E69581279107}" dt="2023-06-13T12:29:01.400" v="3259" actId="20577"/>
          <ac:spMkLst>
            <pc:docMk/>
            <pc:sldMk cId="524901157" sldId="8615"/>
            <ac:spMk id="27" creationId="{4D1332B6-A5F9-9294-EC1B-7A0DFF84158A}"/>
          </ac:spMkLst>
        </pc:spChg>
        <pc:spChg chg="mod">
          <ac:chgData name="Robert French" userId="0af6d1cc-c945-4f1a-a213-3e077e7e8646" providerId="ADAL" clId="{7AB40044-1DAC-40E1-A144-E69581279107}" dt="2023-06-13T08:18:48.373" v="3216"/>
          <ac:spMkLst>
            <pc:docMk/>
            <pc:sldMk cId="524901157" sldId="8615"/>
            <ac:spMk id="30" creationId="{8360FC2D-B410-5590-FFA4-9988F67DE415}"/>
          </ac:spMkLst>
        </pc:spChg>
        <pc:grpChg chg="add mod">
          <ac:chgData name="Robert French" userId="0af6d1cc-c945-4f1a-a213-3e077e7e8646" providerId="ADAL" clId="{7AB40044-1DAC-40E1-A144-E69581279107}" dt="2023-06-13T08:19:13.287" v="3223" actId="164"/>
          <ac:grpSpMkLst>
            <pc:docMk/>
            <pc:sldMk cId="524901157" sldId="8615"/>
            <ac:grpSpMk id="16" creationId="{1AAF60BF-5CBE-401F-97FB-F6456F291C64}"/>
          </ac:grpSpMkLst>
        </pc:grpChg>
        <pc:grpChg chg="add mod">
          <ac:chgData name="Robert French" userId="0af6d1cc-c945-4f1a-a213-3e077e7e8646" providerId="ADAL" clId="{7AB40044-1DAC-40E1-A144-E69581279107}" dt="2023-06-13T08:19:13.287" v="3223" actId="164"/>
          <ac:grpSpMkLst>
            <pc:docMk/>
            <pc:sldMk cId="524901157" sldId="8615"/>
            <ac:grpSpMk id="18" creationId="{3633D484-C1E2-4F6E-E00B-7F7FC0BEC917}"/>
          </ac:grpSpMkLst>
        </pc:grpChg>
        <pc:grpChg chg="add mod">
          <ac:chgData name="Robert French" userId="0af6d1cc-c945-4f1a-a213-3e077e7e8646" providerId="ADAL" clId="{7AB40044-1DAC-40E1-A144-E69581279107}" dt="2023-06-13T08:19:23.282" v="3225" actId="164"/>
          <ac:grpSpMkLst>
            <pc:docMk/>
            <pc:sldMk cId="524901157" sldId="8615"/>
            <ac:grpSpMk id="19" creationId="{9C6049E4-18BE-686D-5F6D-696F19BD5DAA}"/>
          </ac:grpSpMkLst>
        </pc:grpChg>
        <pc:grpChg chg="add mod">
          <ac:chgData name="Robert French" userId="0af6d1cc-c945-4f1a-a213-3e077e7e8646" providerId="ADAL" clId="{7AB40044-1DAC-40E1-A144-E69581279107}" dt="2023-06-13T08:19:23.282" v="3225" actId="164"/>
          <ac:grpSpMkLst>
            <pc:docMk/>
            <pc:sldMk cId="524901157" sldId="8615"/>
            <ac:grpSpMk id="22" creationId="{E927F8CE-212E-1426-C7EB-C8A8A733A1B0}"/>
          </ac:grpSpMkLst>
        </pc:grpChg>
        <pc:grpChg chg="add mod">
          <ac:chgData name="Robert French" userId="0af6d1cc-c945-4f1a-a213-3e077e7e8646" providerId="ADAL" clId="{7AB40044-1DAC-40E1-A144-E69581279107}" dt="2023-06-13T08:19:32.842" v="3227" actId="164"/>
          <ac:grpSpMkLst>
            <pc:docMk/>
            <pc:sldMk cId="524901157" sldId="8615"/>
            <ac:grpSpMk id="25" creationId="{A09EF0B6-F3A7-CC49-9404-81D2FCB6F092}"/>
          </ac:grpSpMkLst>
        </pc:grpChg>
        <pc:grpChg chg="add del mod">
          <ac:chgData name="Robert French" userId="0af6d1cc-c945-4f1a-a213-3e077e7e8646" providerId="ADAL" clId="{7AB40044-1DAC-40E1-A144-E69581279107}" dt="2023-06-13T08:18:54.758" v="3218" actId="478"/>
          <ac:grpSpMkLst>
            <pc:docMk/>
            <pc:sldMk cId="524901157" sldId="8615"/>
            <ac:grpSpMk id="28" creationId="{35F20B32-4A1D-DB08-7123-0394BE46F375}"/>
          </ac:grpSpMkLst>
        </pc:grpChg>
        <pc:grpChg chg="add mod">
          <ac:chgData name="Robert French" userId="0af6d1cc-c945-4f1a-a213-3e077e7e8646" providerId="ADAL" clId="{7AB40044-1DAC-40E1-A144-E69581279107}" dt="2023-06-13T08:19:13.287" v="3223" actId="164"/>
          <ac:grpSpMkLst>
            <pc:docMk/>
            <pc:sldMk cId="524901157" sldId="8615"/>
            <ac:grpSpMk id="31" creationId="{94659A8A-E974-AF4E-13BD-A02F6FC02D55}"/>
          </ac:grpSpMkLst>
        </pc:grpChg>
        <pc:grpChg chg="add mod">
          <ac:chgData name="Robert French" userId="0af6d1cc-c945-4f1a-a213-3e077e7e8646" providerId="ADAL" clId="{7AB40044-1DAC-40E1-A144-E69581279107}" dt="2023-06-13T08:19:23.282" v="3225" actId="164"/>
          <ac:grpSpMkLst>
            <pc:docMk/>
            <pc:sldMk cId="524901157" sldId="8615"/>
            <ac:grpSpMk id="32" creationId="{353E8A84-0CCF-4E2D-1F9E-1F4C43F62033}"/>
          </ac:grpSpMkLst>
        </pc:grpChg>
        <pc:grpChg chg="add mod">
          <ac:chgData name="Robert French" userId="0af6d1cc-c945-4f1a-a213-3e077e7e8646" providerId="ADAL" clId="{7AB40044-1DAC-40E1-A144-E69581279107}" dt="2023-06-13T08:19:37.438" v="3228" actId="1076"/>
          <ac:grpSpMkLst>
            <pc:docMk/>
            <pc:sldMk cId="524901157" sldId="8615"/>
            <ac:grpSpMk id="33" creationId="{4FDDA053-3065-5F57-FED2-CCBCEABA4323}"/>
          </ac:grpSpMkLst>
        </pc:grpChg>
        <pc:picChg chg="add del mod">
          <ac:chgData name="Robert French" userId="0af6d1cc-c945-4f1a-a213-3e077e7e8646" providerId="ADAL" clId="{7AB40044-1DAC-40E1-A144-E69581279107}" dt="2023-06-13T08:13:10.391" v="3133" actId="478"/>
          <ac:picMkLst>
            <pc:docMk/>
            <pc:sldMk cId="524901157" sldId="8615"/>
            <ac:picMk id="3" creationId="{1EE75174-33A2-0F3C-CC96-13414FB203EF}"/>
          </ac:picMkLst>
        </pc:picChg>
        <pc:picChg chg="add mod">
          <ac:chgData name="Robert French" userId="0af6d1cc-c945-4f1a-a213-3e077e7e8646" providerId="ADAL" clId="{7AB40044-1DAC-40E1-A144-E69581279107}" dt="2023-06-13T08:19:13.287" v="3223" actId="164"/>
          <ac:picMkLst>
            <pc:docMk/>
            <pc:sldMk cId="524901157" sldId="8615"/>
            <ac:picMk id="6" creationId="{2B6FCFC7-51E7-1334-E510-BE384D1C6C5C}"/>
          </ac:picMkLst>
        </pc:picChg>
        <pc:picChg chg="add mod">
          <ac:chgData name="Robert French" userId="0af6d1cc-c945-4f1a-a213-3e077e7e8646" providerId="ADAL" clId="{7AB40044-1DAC-40E1-A144-E69581279107}" dt="2023-06-13T08:19:32.842" v="3227" actId="164"/>
          <ac:picMkLst>
            <pc:docMk/>
            <pc:sldMk cId="524901157" sldId="8615"/>
            <ac:picMk id="8" creationId="{7781472D-2997-4F2A-8DF0-D9FD7CFA3B10}"/>
          </ac:picMkLst>
        </pc:picChg>
        <pc:picChg chg="add mod">
          <ac:chgData name="Robert French" userId="0af6d1cc-c945-4f1a-a213-3e077e7e8646" providerId="ADAL" clId="{7AB40044-1DAC-40E1-A144-E69581279107}" dt="2023-06-13T08:17:53.783" v="3194" actId="164"/>
          <ac:picMkLst>
            <pc:docMk/>
            <pc:sldMk cId="524901157" sldId="8615"/>
            <ac:picMk id="10" creationId="{01B52CF0-C061-6A31-F1F8-9BA36BF9AB6E}"/>
          </ac:picMkLst>
        </pc:picChg>
        <pc:picChg chg="add mod">
          <ac:chgData name="Robert French" userId="0af6d1cc-c945-4f1a-a213-3e077e7e8646" providerId="ADAL" clId="{7AB40044-1DAC-40E1-A144-E69581279107}" dt="2023-06-13T08:18:27.069" v="3208" actId="164"/>
          <ac:picMkLst>
            <pc:docMk/>
            <pc:sldMk cId="524901157" sldId="8615"/>
            <ac:picMk id="12" creationId="{8A37ED44-3D51-549B-730C-607C07C07F73}"/>
          </ac:picMkLst>
        </pc:picChg>
        <pc:picChg chg="add del mod">
          <ac:chgData name="Robert French" userId="0af6d1cc-c945-4f1a-a213-3e077e7e8646" providerId="ADAL" clId="{7AB40044-1DAC-40E1-A144-E69581279107}" dt="2023-06-13T08:17:47.691" v="3193" actId="478"/>
          <ac:picMkLst>
            <pc:docMk/>
            <pc:sldMk cId="524901157" sldId="8615"/>
            <ac:picMk id="14" creationId="{9F720E41-ABF8-E128-B3C5-07454A174343}"/>
          </ac:picMkLst>
        </pc:picChg>
        <pc:picChg chg="mod">
          <ac:chgData name="Robert French" userId="0af6d1cc-c945-4f1a-a213-3e077e7e8646" providerId="ADAL" clId="{7AB40044-1DAC-40E1-A144-E69581279107}" dt="2023-06-13T08:18:43.834" v="3214"/>
          <ac:picMkLst>
            <pc:docMk/>
            <pc:sldMk cId="524901157" sldId="8615"/>
            <ac:picMk id="20" creationId="{E7C9A51D-FD76-2631-3638-50E913BF9E46}"/>
          </ac:picMkLst>
        </pc:picChg>
        <pc:picChg chg="mod">
          <ac:chgData name="Robert French" userId="0af6d1cc-c945-4f1a-a213-3e077e7e8646" providerId="ADAL" clId="{7AB40044-1DAC-40E1-A144-E69581279107}" dt="2023-06-13T08:18:43.834" v="3214"/>
          <ac:picMkLst>
            <pc:docMk/>
            <pc:sldMk cId="524901157" sldId="8615"/>
            <ac:picMk id="23" creationId="{D9B7C798-CA1D-4B53-1CF8-40EDBACECFE0}"/>
          </ac:picMkLst>
        </pc:picChg>
        <pc:picChg chg="mod">
          <ac:chgData name="Robert French" userId="0af6d1cc-c945-4f1a-a213-3e077e7e8646" providerId="ADAL" clId="{7AB40044-1DAC-40E1-A144-E69581279107}" dt="2023-06-13T08:18:48.373" v="3216"/>
          <ac:picMkLst>
            <pc:docMk/>
            <pc:sldMk cId="524901157" sldId="8615"/>
            <ac:picMk id="26" creationId="{B5A5F571-6BAC-C769-3C1C-72167450CC61}"/>
          </ac:picMkLst>
        </pc:picChg>
        <pc:picChg chg="mod">
          <ac:chgData name="Robert French" userId="0af6d1cc-c945-4f1a-a213-3e077e7e8646" providerId="ADAL" clId="{7AB40044-1DAC-40E1-A144-E69581279107}" dt="2023-06-13T08:18:48.373" v="3216"/>
          <ac:picMkLst>
            <pc:docMk/>
            <pc:sldMk cId="524901157" sldId="8615"/>
            <ac:picMk id="29" creationId="{E7AC98BB-F2F4-3710-7537-47DAAD451A21}"/>
          </ac:picMkLst>
        </pc:picChg>
        <pc:picChg chg="add del">
          <ac:chgData name="Robert French" userId="0af6d1cc-c945-4f1a-a213-3e077e7e8646" providerId="ADAL" clId="{7AB40044-1DAC-40E1-A144-E69581279107}" dt="2023-06-13T08:14:42.009" v="3136" actId="478"/>
          <ac:picMkLst>
            <pc:docMk/>
            <pc:sldMk cId="524901157" sldId="8615"/>
            <ac:picMk id="2050" creationId="{6384DC84-5BB8-AA28-F0CF-9D1DE7F90962}"/>
          </ac:picMkLst>
        </pc:picChg>
        <pc:picChg chg="add mod">
          <ac:chgData name="Robert French" userId="0af6d1cc-c945-4f1a-a213-3e077e7e8646" providerId="ADAL" clId="{7AB40044-1DAC-40E1-A144-E69581279107}" dt="2023-06-13T08:19:23.282" v="3225" actId="164"/>
          <ac:picMkLst>
            <pc:docMk/>
            <pc:sldMk cId="524901157" sldId="8615"/>
            <ac:picMk id="2052" creationId="{3C508541-545E-CF67-1E22-2FBABBEEBE20}"/>
          </ac:picMkLst>
        </pc:picChg>
      </pc:sldChg>
      <pc:sldChg chg="addSp modSp add mod ord">
        <pc:chgData name="Robert French" userId="0af6d1cc-c945-4f1a-a213-3e077e7e8646" providerId="ADAL" clId="{7AB40044-1DAC-40E1-A144-E69581279107}" dt="2023-06-13T12:41:55.884" v="3287" actId="1076"/>
        <pc:sldMkLst>
          <pc:docMk/>
          <pc:sldMk cId="213689264" sldId="8616"/>
        </pc:sldMkLst>
        <pc:picChg chg="add mod">
          <ac:chgData name="Robert French" userId="0af6d1cc-c945-4f1a-a213-3e077e7e8646" providerId="ADAL" clId="{7AB40044-1DAC-40E1-A144-E69581279107}" dt="2023-06-13T12:41:44.455" v="3285" actId="14100"/>
          <ac:picMkLst>
            <pc:docMk/>
            <pc:sldMk cId="213689264" sldId="8616"/>
            <ac:picMk id="3" creationId="{4F79AD95-7FC9-9BE0-1D4D-4BDE928857C2}"/>
          </ac:picMkLst>
        </pc:picChg>
        <pc:picChg chg="add mod">
          <ac:chgData name="Robert French" userId="0af6d1cc-c945-4f1a-a213-3e077e7e8646" providerId="ADAL" clId="{7AB40044-1DAC-40E1-A144-E69581279107}" dt="2023-06-13T12:41:53.989" v="3286" actId="1076"/>
          <ac:picMkLst>
            <pc:docMk/>
            <pc:sldMk cId="213689264" sldId="8616"/>
            <ac:picMk id="5" creationId="{527A107A-F5B5-6344-E77A-C216CD127555}"/>
          </ac:picMkLst>
        </pc:picChg>
        <pc:picChg chg="add mod">
          <ac:chgData name="Robert French" userId="0af6d1cc-c945-4f1a-a213-3e077e7e8646" providerId="ADAL" clId="{7AB40044-1DAC-40E1-A144-E69581279107}" dt="2023-06-13T12:41:55.884" v="3287" actId="1076"/>
          <ac:picMkLst>
            <pc:docMk/>
            <pc:sldMk cId="213689264" sldId="8616"/>
            <ac:picMk id="7" creationId="{8F55CCCB-B975-CF8F-866D-65D0635A60B4}"/>
          </ac:picMkLst>
        </pc:picChg>
      </pc:sldChg>
      <pc:sldChg chg="addSp modSp add mod ord">
        <pc:chgData name="Robert French" userId="0af6d1cc-c945-4f1a-a213-3e077e7e8646" providerId="ADAL" clId="{7AB40044-1DAC-40E1-A144-E69581279107}" dt="2023-06-13T12:44:53.091" v="3294" actId="1076"/>
        <pc:sldMkLst>
          <pc:docMk/>
          <pc:sldMk cId="2409829255" sldId="8617"/>
        </pc:sldMkLst>
        <pc:picChg chg="add mod">
          <ac:chgData name="Robert French" userId="0af6d1cc-c945-4f1a-a213-3e077e7e8646" providerId="ADAL" clId="{7AB40044-1DAC-40E1-A144-E69581279107}" dt="2023-06-13T12:44:53.091" v="3294" actId="1076"/>
          <ac:picMkLst>
            <pc:docMk/>
            <pc:sldMk cId="2409829255" sldId="8617"/>
            <ac:picMk id="3" creationId="{E1CFA4BB-C257-F94D-678B-693D456F9AE1}"/>
          </ac:picMkLst>
        </pc:picChg>
      </pc:sldChg>
      <pc:sldChg chg="add del ord">
        <pc:chgData name="Robert French" userId="0af6d1cc-c945-4f1a-a213-3e077e7e8646" providerId="ADAL" clId="{7AB40044-1DAC-40E1-A144-E69581279107}" dt="2023-06-13T12:50:57.612" v="3295" actId="47"/>
        <pc:sldMkLst>
          <pc:docMk/>
          <pc:sldMk cId="2783716582" sldId="8618"/>
        </pc:sldMkLst>
      </pc:sldChg>
      <pc:sldChg chg="add del ord">
        <pc:chgData name="Robert French" userId="0af6d1cc-c945-4f1a-a213-3e077e7e8646" providerId="ADAL" clId="{7AB40044-1DAC-40E1-A144-E69581279107}" dt="2023-06-13T12:50:57.612" v="3295" actId="47"/>
        <pc:sldMkLst>
          <pc:docMk/>
          <pc:sldMk cId="3979310617" sldId="8619"/>
        </pc:sldMkLst>
      </pc:sldChg>
      <pc:sldChg chg="add del ord">
        <pc:chgData name="Robert French" userId="0af6d1cc-c945-4f1a-a213-3e077e7e8646" providerId="ADAL" clId="{7AB40044-1DAC-40E1-A144-E69581279107}" dt="2023-06-13T12:50:57.612" v="3295" actId="47"/>
        <pc:sldMkLst>
          <pc:docMk/>
          <pc:sldMk cId="3144546534" sldId="8620"/>
        </pc:sldMkLst>
      </pc:sldChg>
      <pc:sldChg chg="add ord">
        <pc:chgData name="Robert French" userId="0af6d1cc-c945-4f1a-a213-3e077e7e8646" providerId="ADAL" clId="{7AB40044-1DAC-40E1-A144-E69581279107}" dt="2023-06-13T07:59:50.324" v="3111"/>
        <pc:sldMkLst>
          <pc:docMk/>
          <pc:sldMk cId="1114745202" sldId="8621"/>
        </pc:sldMkLst>
      </pc:sldChg>
      <pc:sldChg chg="addSp delSp modSp add del mod">
        <pc:chgData name="Robert French" userId="0af6d1cc-c945-4f1a-a213-3e077e7e8646" providerId="ADAL" clId="{7AB40044-1DAC-40E1-A144-E69581279107}" dt="2023-06-12T13:06:05.699" v="3055" actId="2696"/>
        <pc:sldMkLst>
          <pc:docMk/>
          <pc:sldMk cId="2288095981" sldId="8622"/>
        </pc:sldMkLst>
        <pc:grpChg chg="mod">
          <ac:chgData name="Robert French" userId="0af6d1cc-c945-4f1a-a213-3e077e7e8646" providerId="ADAL" clId="{7AB40044-1DAC-40E1-A144-E69581279107}" dt="2023-06-12T12:47:12.820" v="2198" actId="1076"/>
          <ac:grpSpMkLst>
            <pc:docMk/>
            <pc:sldMk cId="2288095981" sldId="8622"/>
            <ac:grpSpMk id="15" creationId="{31BD4F5A-0896-8418-8459-391D60D900DE}"/>
          </ac:grpSpMkLst>
        </pc:grpChg>
        <pc:picChg chg="mod">
          <ac:chgData name="Robert French" userId="0af6d1cc-c945-4f1a-a213-3e077e7e8646" providerId="ADAL" clId="{7AB40044-1DAC-40E1-A144-E69581279107}" dt="2023-06-12T12:46:40.608" v="2192" actId="1076"/>
          <ac:picMkLst>
            <pc:docMk/>
            <pc:sldMk cId="2288095981" sldId="8622"/>
            <ac:picMk id="3" creationId="{81C7151A-8DCF-C4BA-907A-23AF1A24727E}"/>
          </ac:picMkLst>
        </pc:picChg>
        <pc:picChg chg="mod">
          <ac:chgData name="Robert French" userId="0af6d1cc-c945-4f1a-a213-3e077e7e8646" providerId="ADAL" clId="{7AB40044-1DAC-40E1-A144-E69581279107}" dt="2023-06-12T12:46:02.834" v="2180" actId="1076"/>
          <ac:picMkLst>
            <pc:docMk/>
            <pc:sldMk cId="2288095981" sldId="8622"/>
            <ac:picMk id="8" creationId="{605D45AE-7AA4-09B3-2B2B-599897130694}"/>
          </ac:picMkLst>
        </pc:picChg>
        <pc:picChg chg="mod">
          <ac:chgData name="Robert French" userId="0af6d1cc-c945-4f1a-a213-3e077e7e8646" providerId="ADAL" clId="{7AB40044-1DAC-40E1-A144-E69581279107}" dt="2023-06-12T12:47:12.820" v="2198" actId="1076"/>
          <ac:picMkLst>
            <pc:docMk/>
            <pc:sldMk cId="2288095981" sldId="8622"/>
            <ac:picMk id="11" creationId="{7821F536-41D0-35E4-4C21-0FB5D2CD192E}"/>
          </ac:picMkLst>
        </pc:picChg>
        <pc:picChg chg="mod">
          <ac:chgData name="Robert French" userId="0af6d1cc-c945-4f1a-a213-3e077e7e8646" providerId="ADAL" clId="{7AB40044-1DAC-40E1-A144-E69581279107}" dt="2023-06-12T12:47:12.820" v="2198" actId="1076"/>
          <ac:picMkLst>
            <pc:docMk/>
            <pc:sldMk cId="2288095981" sldId="8622"/>
            <ac:picMk id="1026" creationId="{0942DF43-8FFF-05F2-E374-0FD2C8D75E32}"/>
          </ac:picMkLst>
        </pc:picChg>
        <pc:picChg chg="add del mod">
          <ac:chgData name="Robert French" userId="0af6d1cc-c945-4f1a-a213-3e077e7e8646" providerId="ADAL" clId="{7AB40044-1DAC-40E1-A144-E69581279107}" dt="2023-06-12T12:46:11.362" v="2184" actId="1076"/>
          <ac:picMkLst>
            <pc:docMk/>
            <pc:sldMk cId="2288095981" sldId="8622"/>
            <ac:picMk id="2050" creationId="{1F7F5CEB-8C0A-3C9D-9A1E-F7CE3A95C97C}"/>
          </ac:picMkLst>
        </pc:picChg>
        <pc:cxnChg chg="add mod">
          <ac:chgData name="Robert French" userId="0af6d1cc-c945-4f1a-a213-3e077e7e8646" providerId="ADAL" clId="{7AB40044-1DAC-40E1-A144-E69581279107}" dt="2023-06-12T12:47:12.820" v="2198" actId="1076"/>
          <ac:cxnSpMkLst>
            <pc:docMk/>
            <pc:sldMk cId="2288095981" sldId="8622"/>
            <ac:cxnSpMk id="10" creationId="{6288FB37-0BEB-E10D-5AEE-8954A130BC77}"/>
          </ac:cxnSpMkLst>
        </pc:cxnChg>
        <pc:cxnChg chg="add del mod">
          <ac:chgData name="Robert French" userId="0af6d1cc-c945-4f1a-a213-3e077e7e8646" providerId="ADAL" clId="{7AB40044-1DAC-40E1-A144-E69581279107}" dt="2023-06-12T12:46:11.362" v="2184" actId="1076"/>
          <ac:cxnSpMkLst>
            <pc:docMk/>
            <pc:sldMk cId="2288095981" sldId="8622"/>
            <ac:cxnSpMk id="13" creationId="{7B5CA2A2-1A3C-938C-BC37-2CEC70EC033D}"/>
          </ac:cxnSpMkLst>
        </pc:cxnChg>
      </pc:sldChg>
      <pc:sldChg chg="addSp modSp add mod">
        <pc:chgData name="Robert French" userId="0af6d1cc-c945-4f1a-a213-3e077e7e8646" providerId="ADAL" clId="{7AB40044-1DAC-40E1-A144-E69581279107}" dt="2023-06-12T13:07:41.236" v="3093" actId="167"/>
        <pc:sldMkLst>
          <pc:docMk/>
          <pc:sldMk cId="2754278884" sldId="8622"/>
        </pc:sldMkLst>
        <pc:spChg chg="add mod ord">
          <ac:chgData name="Robert French" userId="0af6d1cc-c945-4f1a-a213-3e077e7e8646" providerId="ADAL" clId="{7AB40044-1DAC-40E1-A144-E69581279107}" dt="2023-06-12T13:07:41.236" v="3093" actId="167"/>
          <ac:spMkLst>
            <pc:docMk/>
            <pc:sldMk cId="2754278884" sldId="8622"/>
            <ac:spMk id="2" creationId="{92200464-9B48-F4B1-80DE-4F35EBF86C21}"/>
          </ac:spMkLst>
        </pc:spChg>
      </pc:sldChg>
      <pc:sldChg chg="delSp add setBg delDesignElem">
        <pc:chgData name="Robert French" userId="0af6d1cc-c945-4f1a-a213-3e077e7e8646" providerId="ADAL" clId="{7AB40044-1DAC-40E1-A144-E69581279107}" dt="2023-06-12T13:06:15.249" v="3058"/>
        <pc:sldMkLst>
          <pc:docMk/>
          <pc:sldMk cId="1186145864" sldId="8623"/>
        </pc:sldMkLst>
        <pc:spChg chg="del">
          <ac:chgData name="Robert French" userId="0af6d1cc-c945-4f1a-a213-3e077e7e8646" providerId="ADAL" clId="{7AB40044-1DAC-40E1-A144-E69581279107}" dt="2023-06-12T13:06:15.249" v="3058"/>
          <ac:spMkLst>
            <pc:docMk/>
            <pc:sldMk cId="1186145864" sldId="8623"/>
            <ac:spMk id="8" creationId="{0BABF38A-8A0D-492E-BD20-6CF4D46B50BD}"/>
          </ac:spMkLst>
        </pc:spChg>
        <pc:spChg chg="del">
          <ac:chgData name="Robert French" userId="0af6d1cc-c945-4f1a-a213-3e077e7e8646" providerId="ADAL" clId="{7AB40044-1DAC-40E1-A144-E69581279107}" dt="2023-06-12T13:06:15.249" v="3058"/>
          <ac:spMkLst>
            <pc:docMk/>
            <pc:sldMk cId="1186145864" sldId="8623"/>
            <ac:spMk id="12" creationId="{37FDDF72-DE39-4F99-A3C1-DD9D7815D7DB}"/>
          </ac:spMkLst>
        </pc:spChg>
        <pc:spChg chg="del">
          <ac:chgData name="Robert French" userId="0af6d1cc-c945-4f1a-a213-3e077e7e8646" providerId="ADAL" clId="{7AB40044-1DAC-40E1-A144-E69581279107}" dt="2023-06-12T13:06:15.249" v="3058"/>
          <ac:spMkLst>
            <pc:docMk/>
            <pc:sldMk cId="1186145864" sldId="8623"/>
            <ac:spMk id="14" creationId="{5E4ECE80-3AD1-450C-B62A-98788F193948}"/>
          </ac:spMkLst>
        </pc:spChg>
        <pc:picChg chg="del">
          <ac:chgData name="Robert French" userId="0af6d1cc-c945-4f1a-a213-3e077e7e8646" providerId="ADAL" clId="{7AB40044-1DAC-40E1-A144-E69581279107}" dt="2023-06-12T13:06:15.249" v="3058"/>
          <ac:picMkLst>
            <pc:docMk/>
            <pc:sldMk cId="1186145864" sldId="8623"/>
            <ac:picMk id="10" creationId="{1CB7E8AE-A3AC-4BB7-A5C6-F00EC697B265}"/>
          </ac:picMkLst>
        </pc:picChg>
      </pc:sldChg>
      <pc:sldChg chg="addSp modSp new del mod setBg modNotesTx">
        <pc:chgData name="Robert French" userId="0af6d1cc-c945-4f1a-a213-3e077e7e8646" providerId="ADAL" clId="{7AB40044-1DAC-40E1-A144-E69581279107}" dt="2023-06-12T13:06:05.699" v="3055" actId="2696"/>
        <pc:sldMkLst>
          <pc:docMk/>
          <pc:sldMk cId="3084030585" sldId="8623"/>
        </pc:sldMkLst>
        <pc:spChg chg="add">
          <ac:chgData name="Robert French" userId="0af6d1cc-c945-4f1a-a213-3e077e7e8646" providerId="ADAL" clId="{7AB40044-1DAC-40E1-A144-E69581279107}" dt="2023-06-12T12:51:36.506" v="2234" actId="26606"/>
          <ac:spMkLst>
            <pc:docMk/>
            <pc:sldMk cId="3084030585" sldId="8623"/>
            <ac:spMk id="8" creationId="{0BABF38A-8A0D-492E-BD20-6CF4D46B50BD}"/>
          </ac:spMkLst>
        </pc:spChg>
        <pc:spChg chg="add">
          <ac:chgData name="Robert French" userId="0af6d1cc-c945-4f1a-a213-3e077e7e8646" providerId="ADAL" clId="{7AB40044-1DAC-40E1-A144-E69581279107}" dt="2023-06-12T12:51:36.506" v="2234" actId="26606"/>
          <ac:spMkLst>
            <pc:docMk/>
            <pc:sldMk cId="3084030585" sldId="8623"/>
            <ac:spMk id="12" creationId="{37FDDF72-DE39-4F99-A3C1-DD9D7815D7DB}"/>
          </ac:spMkLst>
        </pc:spChg>
        <pc:spChg chg="add">
          <ac:chgData name="Robert French" userId="0af6d1cc-c945-4f1a-a213-3e077e7e8646" providerId="ADAL" clId="{7AB40044-1DAC-40E1-A144-E69581279107}" dt="2023-06-12T12:51:36.506" v="2234" actId="26606"/>
          <ac:spMkLst>
            <pc:docMk/>
            <pc:sldMk cId="3084030585" sldId="8623"/>
            <ac:spMk id="14" creationId="{5E4ECE80-3AD1-450C-B62A-98788F193948}"/>
          </ac:spMkLst>
        </pc:spChg>
        <pc:picChg chg="add mod">
          <ac:chgData name="Robert French" userId="0af6d1cc-c945-4f1a-a213-3e077e7e8646" providerId="ADAL" clId="{7AB40044-1DAC-40E1-A144-E69581279107}" dt="2023-06-12T12:51:36.506" v="2234" actId="26606"/>
          <ac:picMkLst>
            <pc:docMk/>
            <pc:sldMk cId="3084030585" sldId="8623"/>
            <ac:picMk id="3" creationId="{70720278-3DF3-247A-4379-CE96F96046DE}"/>
          </ac:picMkLst>
        </pc:picChg>
        <pc:picChg chg="add">
          <ac:chgData name="Robert French" userId="0af6d1cc-c945-4f1a-a213-3e077e7e8646" providerId="ADAL" clId="{7AB40044-1DAC-40E1-A144-E69581279107}" dt="2023-06-12T12:51:36.506" v="2234" actId="26606"/>
          <ac:picMkLst>
            <pc:docMk/>
            <pc:sldMk cId="3084030585" sldId="8623"/>
            <ac:picMk id="10" creationId="{1CB7E8AE-A3AC-4BB7-A5C6-F00EC697B265}"/>
          </ac:picMkLst>
        </pc:picChg>
      </pc:sldChg>
      <pc:sldChg chg="add">
        <pc:chgData name="Robert French" userId="0af6d1cc-c945-4f1a-a213-3e077e7e8646" providerId="ADAL" clId="{7AB40044-1DAC-40E1-A144-E69581279107}" dt="2023-06-12T13:06:15.249" v="3058"/>
        <pc:sldMkLst>
          <pc:docMk/>
          <pc:sldMk cId="427088844" sldId="8624"/>
        </pc:sldMkLst>
      </pc:sldChg>
      <pc:sldChg chg="addSp modSp new del mod modNotesTx">
        <pc:chgData name="Robert French" userId="0af6d1cc-c945-4f1a-a213-3e077e7e8646" providerId="ADAL" clId="{7AB40044-1DAC-40E1-A144-E69581279107}" dt="2023-06-12T13:06:05.699" v="3055" actId="2696"/>
        <pc:sldMkLst>
          <pc:docMk/>
          <pc:sldMk cId="3638078832" sldId="8624"/>
        </pc:sldMkLst>
        <pc:spChg chg="add mod">
          <ac:chgData name="Robert French" userId="0af6d1cc-c945-4f1a-a213-3e077e7e8646" providerId="ADAL" clId="{7AB40044-1DAC-40E1-A144-E69581279107}" dt="2023-06-12T13:03:24.190" v="3049" actId="1076"/>
          <ac:spMkLst>
            <pc:docMk/>
            <pc:sldMk cId="3638078832" sldId="8624"/>
            <ac:spMk id="4" creationId="{EBFA9B53-6851-829E-8FCA-045410551E34}"/>
          </ac:spMkLst>
        </pc:spChg>
        <pc:graphicFrameChg chg="add mod modGraphic">
          <ac:chgData name="Robert French" userId="0af6d1cc-c945-4f1a-a213-3e077e7e8646" providerId="ADAL" clId="{7AB40044-1DAC-40E1-A144-E69581279107}" dt="2023-06-12T13:02:24.213" v="3038" actId="1076"/>
          <ac:graphicFrameMkLst>
            <pc:docMk/>
            <pc:sldMk cId="3638078832" sldId="8624"/>
            <ac:graphicFrameMk id="2" creationId="{8A5BFF70-5FAA-28BB-A5C9-67E0B08F37CE}"/>
          </ac:graphicFrameMkLst>
        </pc:graphicFrameChg>
      </pc:sldChg>
      <pc:sldChg chg="addSp add">
        <pc:chgData name="Robert French" userId="0af6d1cc-c945-4f1a-a213-3e077e7e8646" providerId="ADAL" clId="{7AB40044-1DAC-40E1-A144-E69581279107}" dt="2023-06-13T14:24:14.264" v="3351"/>
        <pc:sldMkLst>
          <pc:docMk/>
          <pc:sldMk cId="30650450" sldId="8625"/>
        </pc:sldMkLst>
        <pc:picChg chg="add">
          <ac:chgData name="Robert French" userId="0af6d1cc-c945-4f1a-a213-3e077e7e8646" providerId="ADAL" clId="{7AB40044-1DAC-40E1-A144-E69581279107}" dt="2023-06-13T14:24:14.264" v="3351"/>
          <ac:picMkLst>
            <pc:docMk/>
            <pc:sldMk cId="30650450" sldId="8625"/>
            <ac:picMk id="4098" creationId="{E9F4BE86-6EF8-D02F-068E-CEBAE835DEE5}"/>
          </ac:picMkLst>
        </pc:picChg>
      </pc:sldChg>
      <pc:sldChg chg="addSp add mod">
        <pc:chgData name="Robert French" userId="0af6d1cc-c945-4f1a-a213-3e077e7e8646" providerId="ADAL" clId="{7AB40044-1DAC-40E1-A144-E69581279107}" dt="2023-06-13T14:37:34.057" v="3352" actId="22"/>
        <pc:sldMkLst>
          <pc:docMk/>
          <pc:sldMk cId="3220082644" sldId="8626"/>
        </pc:sldMkLst>
        <pc:picChg chg="add">
          <ac:chgData name="Robert French" userId="0af6d1cc-c945-4f1a-a213-3e077e7e8646" providerId="ADAL" clId="{7AB40044-1DAC-40E1-A144-E69581279107}" dt="2023-06-13T14:37:34.057" v="3352" actId="22"/>
          <ac:picMkLst>
            <pc:docMk/>
            <pc:sldMk cId="3220082644" sldId="8626"/>
            <ac:picMk id="3" creationId="{1469FA2B-35EE-3230-A58D-45A12AFEEE5C}"/>
          </ac:picMkLst>
        </pc:picChg>
      </pc:sldChg>
      <pc:sldChg chg="addSp add mod ord">
        <pc:chgData name="Robert French" userId="0af6d1cc-c945-4f1a-a213-3e077e7e8646" providerId="ADAL" clId="{7AB40044-1DAC-40E1-A144-E69581279107}" dt="2023-06-13T14:51:21.022" v="3363"/>
        <pc:sldMkLst>
          <pc:docMk/>
          <pc:sldMk cId="756754815" sldId="8627"/>
        </pc:sldMkLst>
        <pc:picChg chg="add">
          <ac:chgData name="Robert French" userId="0af6d1cc-c945-4f1a-a213-3e077e7e8646" providerId="ADAL" clId="{7AB40044-1DAC-40E1-A144-E69581279107}" dt="2023-06-13T14:38:54.424" v="3353" actId="22"/>
          <ac:picMkLst>
            <pc:docMk/>
            <pc:sldMk cId="756754815" sldId="8627"/>
            <ac:picMk id="3" creationId="{42ACF5E1-D833-5E19-BB99-47CBCB43DAE6}"/>
          </ac:picMkLst>
        </pc:picChg>
      </pc:sldChg>
      <pc:sldChg chg="addSp add mod ord">
        <pc:chgData name="Robert French" userId="0af6d1cc-c945-4f1a-a213-3e077e7e8646" providerId="ADAL" clId="{7AB40044-1DAC-40E1-A144-E69581279107}" dt="2023-06-14T10:53:50.217" v="3438"/>
        <pc:sldMkLst>
          <pc:docMk/>
          <pc:sldMk cId="2054787842" sldId="8628"/>
        </pc:sldMkLst>
        <pc:picChg chg="add">
          <ac:chgData name="Robert French" userId="0af6d1cc-c945-4f1a-a213-3e077e7e8646" providerId="ADAL" clId="{7AB40044-1DAC-40E1-A144-E69581279107}" dt="2023-06-13T14:43:17.918" v="3354" actId="22"/>
          <ac:picMkLst>
            <pc:docMk/>
            <pc:sldMk cId="2054787842" sldId="8628"/>
            <ac:picMk id="3" creationId="{8395F30E-9C03-389D-9D7C-6E25CAAAEBBC}"/>
          </ac:picMkLst>
        </pc:picChg>
      </pc:sldChg>
      <pc:sldChg chg="addSp add mod ord">
        <pc:chgData name="Robert French" userId="0af6d1cc-c945-4f1a-a213-3e077e7e8646" providerId="ADAL" clId="{7AB40044-1DAC-40E1-A144-E69581279107}" dt="2023-06-13T14:51:21.022" v="3363"/>
        <pc:sldMkLst>
          <pc:docMk/>
          <pc:sldMk cId="3999187619" sldId="8629"/>
        </pc:sldMkLst>
        <pc:picChg chg="add">
          <ac:chgData name="Robert French" userId="0af6d1cc-c945-4f1a-a213-3e077e7e8646" providerId="ADAL" clId="{7AB40044-1DAC-40E1-A144-E69581279107}" dt="2023-06-13T14:47:53.714" v="3357" actId="22"/>
          <ac:picMkLst>
            <pc:docMk/>
            <pc:sldMk cId="3999187619" sldId="8629"/>
            <ac:picMk id="3" creationId="{826279D6-66DF-F447-C3D4-4910E8879240}"/>
          </ac:picMkLst>
        </pc:picChg>
      </pc:sldChg>
      <pc:sldChg chg="addSp add mod ord">
        <pc:chgData name="Robert French" userId="0af6d1cc-c945-4f1a-a213-3e077e7e8646" providerId="ADAL" clId="{7AB40044-1DAC-40E1-A144-E69581279107}" dt="2023-06-13T14:54:12.135" v="3366"/>
        <pc:sldMkLst>
          <pc:docMk/>
          <pc:sldMk cId="3171888921" sldId="8630"/>
        </pc:sldMkLst>
        <pc:picChg chg="add">
          <ac:chgData name="Robert French" userId="0af6d1cc-c945-4f1a-a213-3e077e7e8646" providerId="ADAL" clId="{7AB40044-1DAC-40E1-A144-E69581279107}" dt="2023-06-13T14:54:03.283" v="3364" actId="22"/>
          <ac:picMkLst>
            <pc:docMk/>
            <pc:sldMk cId="3171888921" sldId="8630"/>
            <ac:picMk id="3" creationId="{67A68E10-19AD-72AE-0C6E-BADB3A0BEB93}"/>
          </ac:picMkLst>
        </pc:picChg>
      </pc:sldChg>
      <pc:sldChg chg="add del ord">
        <pc:chgData name="Robert French" userId="0af6d1cc-c945-4f1a-a213-3e077e7e8646" providerId="ADAL" clId="{7AB40044-1DAC-40E1-A144-E69581279107}" dt="2023-06-14T10:53:31.172" v="3432" actId="47"/>
        <pc:sldMkLst>
          <pc:docMk/>
          <pc:sldMk cId="3711750468" sldId="8631"/>
        </pc:sldMkLst>
      </pc:sldChg>
      <pc:sldChg chg="addSp add mod ord modNotesTx">
        <pc:chgData name="Robert French" userId="0af6d1cc-c945-4f1a-a213-3e077e7e8646" providerId="ADAL" clId="{7AB40044-1DAC-40E1-A144-E69581279107}" dt="2023-06-15T07:33:12.712" v="3559" actId="20577"/>
        <pc:sldMkLst>
          <pc:docMk/>
          <pc:sldMk cId="4120411949" sldId="8632"/>
        </pc:sldMkLst>
        <pc:picChg chg="add">
          <ac:chgData name="Robert French" userId="0af6d1cc-c945-4f1a-a213-3e077e7e8646" providerId="ADAL" clId="{7AB40044-1DAC-40E1-A144-E69581279107}" dt="2023-06-14T10:53:14.236" v="3431" actId="22"/>
          <ac:picMkLst>
            <pc:docMk/>
            <pc:sldMk cId="4120411949" sldId="8632"/>
            <ac:picMk id="3" creationId="{AB832947-A8F1-8577-DD5B-A5F0841F831E}"/>
          </ac:picMkLst>
        </pc:picChg>
      </pc:sldChg>
      <pc:sldChg chg="add del ord">
        <pc:chgData name="Robert French" userId="0af6d1cc-c945-4f1a-a213-3e077e7e8646" providerId="ADAL" clId="{7AB40044-1DAC-40E1-A144-E69581279107}" dt="2023-06-14T10:54:00.135" v="3439" actId="47"/>
        <pc:sldMkLst>
          <pc:docMk/>
          <pc:sldMk cId="3074019051" sldId="8633"/>
        </pc:sldMkLst>
      </pc:sldChg>
      <pc:sldChg chg="add del">
        <pc:chgData name="Robert French" userId="0af6d1cc-c945-4f1a-a213-3e077e7e8646" providerId="ADAL" clId="{7AB40044-1DAC-40E1-A144-E69581279107}" dt="2023-06-14T10:54:00.135" v="3439" actId="47"/>
        <pc:sldMkLst>
          <pc:docMk/>
          <pc:sldMk cId="2674306166" sldId="8634"/>
        </pc:sldMkLst>
      </pc:sldChg>
      <pc:sldChg chg="addSp delSp add del">
        <pc:chgData name="Robert French" userId="0af6d1cc-c945-4f1a-a213-3e077e7e8646" providerId="ADAL" clId="{7AB40044-1DAC-40E1-A144-E69581279107}" dt="2023-06-14T10:54:00.135" v="3439" actId="47"/>
        <pc:sldMkLst>
          <pc:docMk/>
          <pc:sldMk cId="1247392120" sldId="8635"/>
        </pc:sldMkLst>
        <pc:picChg chg="add del">
          <ac:chgData name="Robert French" userId="0af6d1cc-c945-4f1a-a213-3e077e7e8646" providerId="ADAL" clId="{7AB40044-1DAC-40E1-A144-E69581279107}" dt="2023-06-13T08:11:57.145" v="3124"/>
          <ac:picMkLst>
            <pc:docMk/>
            <pc:sldMk cId="1247392120" sldId="8635"/>
            <ac:picMk id="1026" creationId="{5F812FB7-C850-9270-2636-287236CF2D9A}"/>
          </ac:picMkLst>
        </pc:picChg>
      </pc:sldChg>
      <pc:sldChg chg="addSp modSp add mod">
        <pc:chgData name="Robert French" userId="0af6d1cc-c945-4f1a-a213-3e077e7e8646" providerId="ADAL" clId="{7AB40044-1DAC-40E1-A144-E69581279107}" dt="2023-06-13T14:10:32.514" v="3350" actId="1076"/>
        <pc:sldMkLst>
          <pc:docMk/>
          <pc:sldMk cId="2920004555" sldId="8636"/>
        </pc:sldMkLst>
        <pc:spChg chg="add mod">
          <ac:chgData name="Robert French" userId="0af6d1cc-c945-4f1a-a213-3e077e7e8646" providerId="ADAL" clId="{7AB40044-1DAC-40E1-A144-E69581279107}" dt="2023-06-13T13:37:30.901" v="3323" actId="14100"/>
          <ac:spMkLst>
            <pc:docMk/>
            <pc:sldMk cId="2920004555" sldId="8636"/>
            <ac:spMk id="2" creationId="{45503D85-3E7C-188A-F7DB-193931F126AC}"/>
          </ac:spMkLst>
        </pc:spChg>
        <pc:picChg chg="add mod">
          <ac:chgData name="Robert French" userId="0af6d1cc-c945-4f1a-a213-3e077e7e8646" providerId="ADAL" clId="{7AB40044-1DAC-40E1-A144-E69581279107}" dt="2023-06-13T14:10:32.514" v="3350" actId="1076"/>
          <ac:picMkLst>
            <pc:docMk/>
            <pc:sldMk cId="2920004555" sldId="8636"/>
            <ac:picMk id="4" creationId="{E85588FF-83DE-B6F7-A23A-EDAFA7F6B526}"/>
          </ac:picMkLst>
        </pc:picChg>
        <pc:picChg chg="mod">
          <ac:chgData name="Robert French" userId="0af6d1cc-c945-4f1a-a213-3e077e7e8646" providerId="ADAL" clId="{7AB40044-1DAC-40E1-A144-E69581279107}" dt="2023-06-13T13:41:11.550" v="3324" actId="1076"/>
          <ac:picMkLst>
            <pc:docMk/>
            <pc:sldMk cId="2920004555" sldId="8636"/>
            <ac:picMk id="3076" creationId="{466F33A3-EA73-D2B1-0BA1-EB787FE4543A}"/>
          </ac:picMkLst>
        </pc:picChg>
      </pc:sldChg>
      <pc:sldChg chg="addSp new mod ord">
        <pc:chgData name="Robert French" userId="0af6d1cc-c945-4f1a-a213-3e077e7e8646" providerId="ADAL" clId="{7AB40044-1DAC-40E1-A144-E69581279107}" dt="2023-06-13T14:51:21.022" v="3363"/>
        <pc:sldMkLst>
          <pc:docMk/>
          <pc:sldMk cId="897211767" sldId="8637"/>
        </pc:sldMkLst>
        <pc:picChg chg="add">
          <ac:chgData name="Robert French" userId="0af6d1cc-c945-4f1a-a213-3e077e7e8646" providerId="ADAL" clId="{7AB40044-1DAC-40E1-A144-E69581279107}" dt="2023-06-13T14:51:04.514" v="3361" actId="22"/>
          <ac:picMkLst>
            <pc:docMk/>
            <pc:sldMk cId="897211767" sldId="8637"/>
            <ac:picMk id="3" creationId="{3DADF84C-1950-B5F0-7BA6-564D9DBB0F93}"/>
          </ac:picMkLst>
        </pc:picChg>
      </pc:sldChg>
      <pc:sldChg chg="delSp modSp add mod delAnim modAnim">
        <pc:chgData name="Robert French" userId="0af6d1cc-c945-4f1a-a213-3e077e7e8646" providerId="ADAL" clId="{7AB40044-1DAC-40E1-A144-E69581279107}" dt="2023-06-14T07:47:40.855" v="3371" actId="478"/>
        <pc:sldMkLst>
          <pc:docMk/>
          <pc:sldMk cId="3047071036" sldId="8638"/>
        </pc:sldMkLst>
        <pc:grpChg chg="del">
          <ac:chgData name="Robert French" userId="0af6d1cc-c945-4f1a-a213-3e077e7e8646" providerId="ADAL" clId="{7AB40044-1DAC-40E1-A144-E69581279107}" dt="2023-06-14T07:47:35.634" v="3368" actId="478"/>
          <ac:grpSpMkLst>
            <pc:docMk/>
            <pc:sldMk cId="3047071036" sldId="8638"/>
            <ac:grpSpMk id="53" creationId="{B19976B2-1C51-3970-00E4-E235CE68A49E}"/>
          </ac:grpSpMkLst>
        </pc:grpChg>
        <pc:grpChg chg="del">
          <ac:chgData name="Robert French" userId="0af6d1cc-c945-4f1a-a213-3e077e7e8646" providerId="ADAL" clId="{7AB40044-1DAC-40E1-A144-E69581279107}" dt="2023-06-14T07:47:38.180" v="3369" actId="478"/>
          <ac:grpSpMkLst>
            <pc:docMk/>
            <pc:sldMk cId="3047071036" sldId="8638"/>
            <ac:grpSpMk id="54" creationId="{13ADED7A-6EAD-2635-3B10-6A1DD792FC04}"/>
          </ac:grpSpMkLst>
        </pc:grpChg>
        <pc:grpChg chg="del">
          <ac:chgData name="Robert French" userId="0af6d1cc-c945-4f1a-a213-3e077e7e8646" providerId="ADAL" clId="{7AB40044-1DAC-40E1-A144-E69581279107}" dt="2023-06-14T07:47:40.855" v="3371" actId="478"/>
          <ac:grpSpMkLst>
            <pc:docMk/>
            <pc:sldMk cId="3047071036" sldId="8638"/>
            <ac:grpSpMk id="55" creationId="{D7FC2714-9B01-760F-46D5-8337DB28C981}"/>
          </ac:grpSpMkLst>
        </pc:grpChg>
        <pc:grpChg chg="del">
          <ac:chgData name="Robert French" userId="0af6d1cc-c945-4f1a-a213-3e077e7e8646" providerId="ADAL" clId="{7AB40044-1DAC-40E1-A144-E69581279107}" dt="2023-06-14T07:47:39.812" v="3370" actId="478"/>
          <ac:grpSpMkLst>
            <pc:docMk/>
            <pc:sldMk cId="3047071036" sldId="8638"/>
            <ac:grpSpMk id="56" creationId="{82A08DE1-AE69-B092-6E7D-3A59832D1637}"/>
          </ac:grpSpMkLst>
        </pc:grpChg>
        <pc:cxnChg chg="mod">
          <ac:chgData name="Robert French" userId="0af6d1cc-c945-4f1a-a213-3e077e7e8646" providerId="ADAL" clId="{7AB40044-1DAC-40E1-A144-E69581279107}" dt="2023-06-14T07:47:38.180" v="3369" actId="478"/>
          <ac:cxnSpMkLst>
            <pc:docMk/>
            <pc:sldMk cId="3047071036" sldId="8638"/>
            <ac:cxnSpMk id="33" creationId="{2DAEA5BC-DC24-269D-20FF-B80684FD1F3B}"/>
          </ac:cxnSpMkLst>
        </pc:cxnChg>
      </pc:sldChg>
      <pc:sldChg chg="addSp modSp new mod">
        <pc:chgData name="Robert French" userId="0af6d1cc-c945-4f1a-a213-3e077e7e8646" providerId="ADAL" clId="{7AB40044-1DAC-40E1-A144-E69581279107}" dt="2023-06-14T08:03:09.593" v="3395" actId="1076"/>
        <pc:sldMkLst>
          <pc:docMk/>
          <pc:sldMk cId="899503522" sldId="8639"/>
        </pc:sldMkLst>
        <pc:picChg chg="add mod">
          <ac:chgData name="Robert French" userId="0af6d1cc-c945-4f1a-a213-3e077e7e8646" providerId="ADAL" clId="{7AB40044-1DAC-40E1-A144-E69581279107}" dt="2023-06-14T07:56:14.071" v="3389" actId="1076"/>
          <ac:picMkLst>
            <pc:docMk/>
            <pc:sldMk cId="899503522" sldId="8639"/>
            <ac:picMk id="3" creationId="{1B9BE3CF-5598-2E3E-B95E-D6D1B7E9896F}"/>
          </ac:picMkLst>
        </pc:picChg>
        <pc:picChg chg="add mod">
          <ac:chgData name="Robert French" userId="0af6d1cc-c945-4f1a-a213-3e077e7e8646" providerId="ADAL" clId="{7AB40044-1DAC-40E1-A144-E69581279107}" dt="2023-06-14T08:03:09.593" v="3395" actId="1076"/>
          <ac:picMkLst>
            <pc:docMk/>
            <pc:sldMk cId="899503522" sldId="8639"/>
            <ac:picMk id="5" creationId="{1D645B20-2EF2-9B58-1BAE-EDE5A8A4A014}"/>
          </ac:picMkLst>
        </pc:picChg>
      </pc:sldChg>
      <pc:sldChg chg="addSp delSp add mod ord">
        <pc:chgData name="Robert French" userId="0af6d1cc-c945-4f1a-a213-3e077e7e8646" providerId="ADAL" clId="{7AB40044-1DAC-40E1-A144-E69581279107}" dt="2023-06-14T08:13:05.752" v="3402" actId="22"/>
        <pc:sldMkLst>
          <pc:docMk/>
          <pc:sldMk cId="322033561" sldId="8640"/>
        </pc:sldMkLst>
        <pc:spChg chg="add del">
          <ac:chgData name="Robert French" userId="0af6d1cc-c945-4f1a-a213-3e077e7e8646" providerId="ADAL" clId="{7AB40044-1DAC-40E1-A144-E69581279107}" dt="2023-06-14T08:12:19.335" v="3397" actId="478"/>
          <ac:spMkLst>
            <pc:docMk/>
            <pc:sldMk cId="322033561" sldId="8640"/>
            <ac:spMk id="3" creationId="{87CB0CEC-9909-5D32-8ED0-433DBE346DEE}"/>
          </ac:spMkLst>
        </pc:spChg>
        <pc:picChg chg="add del">
          <ac:chgData name="Robert French" userId="0af6d1cc-c945-4f1a-a213-3e077e7e8646" providerId="ADAL" clId="{7AB40044-1DAC-40E1-A144-E69581279107}" dt="2023-06-14T08:13:05.168" v="3401" actId="478"/>
          <ac:picMkLst>
            <pc:docMk/>
            <pc:sldMk cId="322033561" sldId="8640"/>
            <ac:picMk id="5" creationId="{CCAFCF26-B6EF-2631-3370-6D3146945FD4}"/>
          </ac:picMkLst>
        </pc:picChg>
        <pc:picChg chg="add">
          <ac:chgData name="Robert French" userId="0af6d1cc-c945-4f1a-a213-3e077e7e8646" providerId="ADAL" clId="{7AB40044-1DAC-40E1-A144-E69581279107}" dt="2023-06-14T08:13:05.752" v="3402" actId="22"/>
          <ac:picMkLst>
            <pc:docMk/>
            <pc:sldMk cId="322033561" sldId="8640"/>
            <ac:picMk id="7" creationId="{C9713DB0-D566-2ADE-740F-3C0037B81C91}"/>
          </ac:picMkLst>
        </pc:picChg>
      </pc:sldChg>
      <pc:sldChg chg="addSp add mod">
        <pc:chgData name="Robert French" userId="0af6d1cc-c945-4f1a-a213-3e077e7e8646" providerId="ADAL" clId="{7AB40044-1DAC-40E1-A144-E69581279107}" dt="2023-06-14T09:16:03.609" v="3415" actId="22"/>
        <pc:sldMkLst>
          <pc:docMk/>
          <pc:sldMk cId="418706974" sldId="8641"/>
        </pc:sldMkLst>
        <pc:picChg chg="add">
          <ac:chgData name="Robert French" userId="0af6d1cc-c945-4f1a-a213-3e077e7e8646" providerId="ADAL" clId="{7AB40044-1DAC-40E1-A144-E69581279107}" dt="2023-06-14T09:16:03.609" v="3415" actId="22"/>
          <ac:picMkLst>
            <pc:docMk/>
            <pc:sldMk cId="418706974" sldId="8641"/>
            <ac:picMk id="3" creationId="{35467647-DED0-9C3D-6346-A19095934E50}"/>
          </ac:picMkLst>
        </pc:picChg>
      </pc:sldChg>
      <pc:sldChg chg="addSp add mod">
        <pc:chgData name="Robert French" userId="0af6d1cc-c945-4f1a-a213-3e077e7e8646" providerId="ADAL" clId="{7AB40044-1DAC-40E1-A144-E69581279107}" dt="2023-06-14T09:39:50.968" v="3416" actId="22"/>
        <pc:sldMkLst>
          <pc:docMk/>
          <pc:sldMk cId="2779647383" sldId="8642"/>
        </pc:sldMkLst>
        <pc:picChg chg="add">
          <ac:chgData name="Robert French" userId="0af6d1cc-c945-4f1a-a213-3e077e7e8646" providerId="ADAL" clId="{7AB40044-1DAC-40E1-A144-E69581279107}" dt="2023-06-14T09:39:50.968" v="3416" actId="22"/>
          <ac:picMkLst>
            <pc:docMk/>
            <pc:sldMk cId="2779647383" sldId="8642"/>
            <ac:picMk id="3" creationId="{5AB49233-0987-C30C-7E14-49EBE9DB6DCD}"/>
          </ac:picMkLst>
        </pc:picChg>
      </pc:sldChg>
      <pc:sldChg chg="add del">
        <pc:chgData name="Robert French" userId="0af6d1cc-c945-4f1a-a213-3e077e7e8646" providerId="ADAL" clId="{7AB40044-1DAC-40E1-A144-E69581279107}" dt="2023-06-14T09:40:12.360" v="3417" actId="47"/>
        <pc:sldMkLst>
          <pc:docMk/>
          <pc:sldMk cId="1544347431" sldId="8643"/>
        </pc:sldMkLst>
      </pc:sldChg>
      <pc:sldChg chg="add del">
        <pc:chgData name="Robert French" userId="0af6d1cc-c945-4f1a-a213-3e077e7e8646" providerId="ADAL" clId="{7AB40044-1DAC-40E1-A144-E69581279107}" dt="2023-06-14T09:40:12.360" v="3417" actId="47"/>
        <pc:sldMkLst>
          <pc:docMk/>
          <pc:sldMk cId="47380704" sldId="8644"/>
        </pc:sldMkLst>
      </pc:sldChg>
      <pc:sldChg chg="add del">
        <pc:chgData name="Robert French" userId="0af6d1cc-c945-4f1a-a213-3e077e7e8646" providerId="ADAL" clId="{7AB40044-1DAC-40E1-A144-E69581279107}" dt="2023-06-14T09:40:12.360" v="3417" actId="47"/>
        <pc:sldMkLst>
          <pc:docMk/>
          <pc:sldMk cId="53497409" sldId="8645"/>
        </pc:sldMkLst>
      </pc:sldChg>
      <pc:sldChg chg="add del">
        <pc:chgData name="Robert French" userId="0af6d1cc-c945-4f1a-a213-3e077e7e8646" providerId="ADAL" clId="{7AB40044-1DAC-40E1-A144-E69581279107}" dt="2023-06-14T09:40:12.360" v="3417" actId="47"/>
        <pc:sldMkLst>
          <pc:docMk/>
          <pc:sldMk cId="2366066856" sldId="8646"/>
        </pc:sldMkLst>
      </pc:sldChg>
      <pc:sldChg chg="add del">
        <pc:chgData name="Robert French" userId="0af6d1cc-c945-4f1a-a213-3e077e7e8646" providerId="ADAL" clId="{7AB40044-1DAC-40E1-A144-E69581279107}" dt="2023-06-14T09:40:12.360" v="3417" actId="47"/>
        <pc:sldMkLst>
          <pc:docMk/>
          <pc:sldMk cId="202599896" sldId="8647"/>
        </pc:sldMkLst>
      </pc:sldChg>
      <pc:sldChg chg="add del">
        <pc:chgData name="Robert French" userId="0af6d1cc-c945-4f1a-a213-3e077e7e8646" providerId="ADAL" clId="{7AB40044-1DAC-40E1-A144-E69581279107}" dt="2023-06-14T10:46:35.283" v="3429" actId="47"/>
        <pc:sldMkLst>
          <pc:docMk/>
          <pc:sldMk cId="3244361161" sldId="8648"/>
        </pc:sldMkLst>
      </pc:sldChg>
      <pc:sldChg chg="add del">
        <pc:chgData name="Robert French" userId="0af6d1cc-c945-4f1a-a213-3e077e7e8646" providerId="ADAL" clId="{7AB40044-1DAC-40E1-A144-E69581279107}" dt="2023-06-14T10:46:37.870" v="3430" actId="47"/>
        <pc:sldMkLst>
          <pc:docMk/>
          <pc:sldMk cId="923303340" sldId="8649"/>
        </pc:sldMkLst>
      </pc:sldChg>
      <pc:sldChg chg="addSp new mod">
        <pc:chgData name="Robert French" userId="0af6d1cc-c945-4f1a-a213-3e077e7e8646" providerId="ADAL" clId="{7AB40044-1DAC-40E1-A144-E69581279107}" dt="2023-06-14T10:24:08.619" v="3421" actId="22"/>
        <pc:sldMkLst>
          <pc:docMk/>
          <pc:sldMk cId="2786324339" sldId="8650"/>
        </pc:sldMkLst>
        <pc:picChg chg="add">
          <ac:chgData name="Robert French" userId="0af6d1cc-c945-4f1a-a213-3e077e7e8646" providerId="ADAL" clId="{7AB40044-1DAC-40E1-A144-E69581279107}" dt="2023-06-14T10:24:08.619" v="3421" actId="22"/>
          <ac:picMkLst>
            <pc:docMk/>
            <pc:sldMk cId="2786324339" sldId="8650"/>
            <ac:picMk id="5" creationId="{2133D5C2-87A0-D6DB-BE23-D34AC6199405}"/>
          </ac:picMkLst>
        </pc:picChg>
      </pc:sldChg>
      <pc:sldChg chg="addSp delSp add del setBg delDesignElem">
        <pc:chgData name="Robert French" userId="0af6d1cc-c945-4f1a-a213-3e077e7e8646" providerId="ADAL" clId="{7AB40044-1DAC-40E1-A144-E69581279107}" dt="2023-06-14T08:19:03.466" v="3411"/>
        <pc:sldMkLst>
          <pc:docMk/>
          <pc:sldMk cId="3786887413" sldId="8650"/>
        </pc:sldMkLst>
        <pc:spChg chg="add del">
          <ac:chgData name="Robert French" userId="0af6d1cc-c945-4f1a-a213-3e077e7e8646" providerId="ADAL" clId="{7AB40044-1DAC-40E1-A144-E69581279107}" dt="2023-06-14T08:19:03.466" v="3411"/>
          <ac:spMkLst>
            <pc:docMk/>
            <pc:sldMk cId="3786887413" sldId="8650"/>
            <ac:spMk id="11" creationId="{C1DD1A8A-57D5-4A81-AD04-532B043C5611}"/>
          </ac:spMkLst>
        </pc:spChg>
        <pc:spChg chg="add del">
          <ac:chgData name="Robert French" userId="0af6d1cc-c945-4f1a-a213-3e077e7e8646" providerId="ADAL" clId="{7AB40044-1DAC-40E1-A144-E69581279107}" dt="2023-06-14T08:19:03.466" v="3411"/>
          <ac:spMkLst>
            <pc:docMk/>
            <pc:sldMk cId="3786887413" sldId="8650"/>
            <ac:spMk id="13" creationId="{007891EC-4501-44ED-A8C8-B11B6DB767AB}"/>
          </ac:spMkLst>
        </pc:spChg>
      </pc:sldChg>
      <pc:sldChg chg="addSp delSp add del setBg delDesignElem">
        <pc:chgData name="Robert French" userId="0af6d1cc-c945-4f1a-a213-3e077e7e8646" providerId="ADAL" clId="{7AB40044-1DAC-40E1-A144-E69581279107}" dt="2023-06-14T08:19:03.466" v="3411"/>
        <pc:sldMkLst>
          <pc:docMk/>
          <pc:sldMk cId="3243801351" sldId="8651"/>
        </pc:sldMkLst>
        <pc:spChg chg="add del">
          <ac:chgData name="Robert French" userId="0af6d1cc-c945-4f1a-a213-3e077e7e8646" providerId="ADAL" clId="{7AB40044-1DAC-40E1-A144-E69581279107}" dt="2023-06-14T08:19:03.466" v="3411"/>
          <ac:spMkLst>
            <pc:docMk/>
            <pc:sldMk cId="3243801351" sldId="8651"/>
            <ac:spMk id="11" creationId="{71B2258F-86CA-4D4D-8270-BC05FCDEBFB3}"/>
          </ac:spMkLst>
        </pc:spChg>
      </pc:sldChg>
      <pc:sldChg chg="add del">
        <pc:chgData name="Robert French" userId="0af6d1cc-c945-4f1a-a213-3e077e7e8646" providerId="ADAL" clId="{7AB40044-1DAC-40E1-A144-E69581279107}" dt="2023-06-14T08:19:03.466" v="3411"/>
        <pc:sldMkLst>
          <pc:docMk/>
          <pc:sldMk cId="3325851203" sldId="8652"/>
        </pc:sldMkLst>
      </pc:sldChg>
      <pc:sldChg chg="addSp delSp add del setBg delDesignElem">
        <pc:chgData name="Robert French" userId="0af6d1cc-c945-4f1a-a213-3e077e7e8646" providerId="ADAL" clId="{7AB40044-1DAC-40E1-A144-E69581279107}" dt="2023-06-14T08:19:03.466" v="3411"/>
        <pc:sldMkLst>
          <pc:docMk/>
          <pc:sldMk cId="1414472821" sldId="8653"/>
        </pc:sldMkLst>
        <pc:spChg chg="add del">
          <ac:chgData name="Robert French" userId="0af6d1cc-c945-4f1a-a213-3e077e7e8646" providerId="ADAL" clId="{7AB40044-1DAC-40E1-A144-E69581279107}" dt="2023-06-14T08:19:03.466" v="3411"/>
          <ac:spMkLst>
            <pc:docMk/>
            <pc:sldMk cId="1414472821" sldId="8653"/>
            <ac:spMk id="1043" creationId="{32BC26D8-82FB-445E-AA49-62A77D7C1EE0}"/>
          </ac:spMkLst>
        </pc:spChg>
        <pc:spChg chg="add del">
          <ac:chgData name="Robert French" userId="0af6d1cc-c945-4f1a-a213-3e077e7e8646" providerId="ADAL" clId="{7AB40044-1DAC-40E1-A144-E69581279107}" dt="2023-06-14T08:19:03.466" v="3411"/>
          <ac:spMkLst>
            <pc:docMk/>
            <pc:sldMk cId="1414472821" sldId="8653"/>
            <ac:spMk id="1044" creationId="{CB44330D-EA18-4254-AA95-EB49948539B8}"/>
          </ac:spMkLst>
        </pc:spChg>
      </pc:sldChg>
      <pc:sldChg chg="add del">
        <pc:chgData name="Robert French" userId="0af6d1cc-c945-4f1a-a213-3e077e7e8646" providerId="ADAL" clId="{7AB40044-1DAC-40E1-A144-E69581279107}" dt="2023-06-14T08:19:03.466" v="3411"/>
        <pc:sldMkLst>
          <pc:docMk/>
          <pc:sldMk cId="915360639" sldId="8654"/>
        </pc:sldMkLst>
      </pc:sldChg>
      <pc:sldMasterChg chg="del delSldLayout">
        <pc:chgData name="Robert French" userId="0af6d1cc-c945-4f1a-a213-3e077e7e8646" providerId="ADAL" clId="{7AB40044-1DAC-40E1-A144-E69581279107}" dt="2023-06-07T14:29:47.923" v="33" actId="26606"/>
        <pc:sldMasterMkLst>
          <pc:docMk/>
          <pc:sldMasterMk cId="482781709" sldId="2147483648"/>
        </pc:sldMasterMkLst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2321212684" sldId="2147483649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2288239636" sldId="2147483650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3021989909" sldId="2147483651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845322693" sldId="2147483652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199694617" sldId="2147483653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4146065046" sldId="2147483654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3359691477" sldId="2147483655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4170426947" sldId="2147483656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1973228790" sldId="2147483657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3355890578" sldId="2147483658"/>
          </pc:sldLayoutMkLst>
        </pc:sldLayoutChg>
        <pc:sldLayoutChg chg="del">
          <pc:chgData name="Robert French" userId="0af6d1cc-c945-4f1a-a213-3e077e7e8646" providerId="ADAL" clId="{7AB40044-1DAC-40E1-A144-E69581279107}" dt="2023-06-07T14:29:47.923" v="33" actId="26606"/>
          <pc:sldLayoutMkLst>
            <pc:docMk/>
            <pc:sldMasterMk cId="482781709" sldId="2147483648"/>
            <pc:sldLayoutMk cId="2517109711" sldId="2147483659"/>
          </pc:sldLayoutMkLst>
        </pc:sldLayoutChg>
      </pc:sldMasterChg>
      <pc:sldMasterChg chg="delSp add mod addSldLayout delSldLayout modSldLayout">
        <pc:chgData name="Robert French" userId="0af6d1cc-c945-4f1a-a213-3e077e7e8646" providerId="ADAL" clId="{7AB40044-1DAC-40E1-A144-E69581279107}" dt="2023-06-09T09:46:31.701" v="1403" actId="478"/>
        <pc:sldMasterMkLst>
          <pc:docMk/>
          <pc:sldMasterMk cId="690891471" sldId="2147483673"/>
        </pc:sldMasterMkLst>
        <pc:spChg chg="del">
          <ac:chgData name="Robert French" userId="0af6d1cc-c945-4f1a-a213-3e077e7e8646" providerId="ADAL" clId="{7AB40044-1DAC-40E1-A144-E69581279107}" dt="2023-06-07T14:31:23.896" v="66" actId="478"/>
          <ac:spMkLst>
            <pc:docMk/>
            <pc:sldMasterMk cId="690891471" sldId="2147483673"/>
            <ac:spMk id="2" creationId="{E9984D45-0ED3-4D03-8E44-5E355C9134F1}"/>
          </ac:spMkLst>
        </pc:spChg>
        <pc:spChg chg="del">
          <ac:chgData name="Robert French" userId="0af6d1cc-c945-4f1a-a213-3e077e7e8646" providerId="ADAL" clId="{7AB40044-1DAC-40E1-A144-E69581279107}" dt="2023-06-07T14:31:26.596" v="67" actId="478"/>
          <ac:spMkLst>
            <pc:docMk/>
            <pc:sldMasterMk cId="690891471" sldId="2147483673"/>
            <ac:spMk id="3" creationId="{1F687D6E-D1E9-489C-9AA9-3575C39BAA0B}"/>
          </ac:spMkLst>
        </pc:spChg>
        <pc:spChg chg="del">
          <ac:chgData name="Robert French" userId="0af6d1cc-c945-4f1a-a213-3e077e7e8646" providerId="ADAL" clId="{7AB40044-1DAC-40E1-A144-E69581279107}" dt="2023-06-07T14:31:28.474" v="68" actId="478"/>
          <ac:spMkLst>
            <pc:docMk/>
            <pc:sldMasterMk cId="690891471" sldId="2147483673"/>
            <ac:spMk id="12" creationId="{0BABF38A-8A0D-492E-BD20-6CF4D46B50BD}"/>
          </ac:spMkLst>
        </pc:spChg>
        <pc:picChg chg="del">
          <ac:chgData name="Robert French" userId="0af6d1cc-c945-4f1a-a213-3e077e7e8646" providerId="ADAL" clId="{7AB40044-1DAC-40E1-A144-E69581279107}" dt="2023-06-07T14:31:21.554" v="65" actId="478"/>
          <ac:picMkLst>
            <pc:docMk/>
            <pc:sldMasterMk cId="690891471" sldId="2147483673"/>
            <ac:picMk id="40" creationId="{1CB7E8AE-A3AC-4BB7-A5C6-F00EC697B265}"/>
          </ac:picMkLst>
        </pc:picChg>
        <pc:sldLayoutChg chg="add del">
          <pc:chgData name="Robert French" userId="0af6d1cc-c945-4f1a-a213-3e077e7e8646" providerId="ADAL" clId="{7AB40044-1DAC-40E1-A144-E69581279107}" dt="2023-06-07T14:31:14.228" v="60" actId="2696"/>
          <pc:sldLayoutMkLst>
            <pc:docMk/>
            <pc:sldMasterMk cId="690891471" sldId="2147483673"/>
            <pc:sldLayoutMk cId="35071867" sldId="2147483662"/>
          </pc:sldLayoutMkLst>
        </pc:sldLayoutChg>
        <pc:sldLayoutChg chg="add del">
          <pc:chgData name="Robert French" userId="0af6d1cc-c945-4f1a-a213-3e077e7e8646" providerId="ADAL" clId="{7AB40044-1DAC-40E1-A144-E69581279107}" dt="2023-06-07T14:31:14.540" v="61" actId="2696"/>
          <pc:sldLayoutMkLst>
            <pc:docMk/>
            <pc:sldMasterMk cId="690891471" sldId="2147483673"/>
            <pc:sldLayoutMk cId="3022436749" sldId="2147483663"/>
          </pc:sldLayoutMkLst>
        </pc:sldLayoutChg>
        <pc:sldLayoutChg chg="add del">
          <pc:chgData name="Robert French" userId="0af6d1cc-c945-4f1a-a213-3e077e7e8646" providerId="ADAL" clId="{7AB40044-1DAC-40E1-A144-E69581279107}" dt="2023-06-07T14:31:14.770" v="62" actId="2696"/>
          <pc:sldLayoutMkLst>
            <pc:docMk/>
            <pc:sldMasterMk cId="690891471" sldId="2147483673"/>
            <pc:sldLayoutMk cId="4110409173" sldId="2147483664"/>
          </pc:sldLayoutMkLst>
        </pc:sldLayoutChg>
        <pc:sldLayoutChg chg="delSp add mod">
          <pc:chgData name="Robert French" userId="0af6d1cc-c945-4f1a-a213-3e077e7e8646" providerId="ADAL" clId="{7AB40044-1DAC-40E1-A144-E69581279107}" dt="2023-06-09T09:46:31.701" v="1403" actId="478"/>
          <pc:sldLayoutMkLst>
            <pc:docMk/>
            <pc:sldMasterMk cId="690891471" sldId="2147483673"/>
            <pc:sldLayoutMk cId="3763004266" sldId="2147483665"/>
          </pc:sldLayoutMkLst>
          <pc:spChg chg="del">
            <ac:chgData name="Robert French" userId="0af6d1cc-c945-4f1a-a213-3e077e7e8646" providerId="ADAL" clId="{7AB40044-1DAC-40E1-A144-E69581279107}" dt="2023-06-09T09:46:25.077" v="1399" actId="478"/>
            <ac:spMkLst>
              <pc:docMk/>
              <pc:sldMasterMk cId="690891471" sldId="2147483673"/>
              <pc:sldLayoutMk cId="3763004266" sldId="2147483665"/>
              <ac:spMk id="2" creationId="{6ADF9204-3F29-4C3A-BA41-3063400202C4}"/>
            </ac:spMkLst>
          </pc:spChg>
          <pc:spChg chg="del">
            <ac:chgData name="Robert French" userId="0af6d1cc-c945-4f1a-a213-3e077e7e8646" providerId="ADAL" clId="{7AB40044-1DAC-40E1-A144-E69581279107}" dt="2023-06-09T09:46:26.242" v="1400" actId="478"/>
            <ac:spMkLst>
              <pc:docMk/>
              <pc:sldMasterMk cId="690891471" sldId="2147483673"/>
              <pc:sldLayoutMk cId="3763004266" sldId="2147483665"/>
              <ac:spMk id="3" creationId="{203393CD-7262-4AC7-80E6-52FE6F3F39BA}"/>
            </ac:spMkLst>
          </pc:spChg>
          <pc:spChg chg="del">
            <ac:chgData name="Robert French" userId="0af6d1cc-c945-4f1a-a213-3e077e7e8646" providerId="ADAL" clId="{7AB40044-1DAC-40E1-A144-E69581279107}" dt="2023-06-09T09:46:28.358" v="1401" actId="478"/>
            <ac:spMkLst>
              <pc:docMk/>
              <pc:sldMasterMk cId="690891471" sldId="2147483673"/>
              <pc:sldLayoutMk cId="3763004266" sldId="2147483665"/>
              <ac:spMk id="4" creationId="{D7D430AE-0210-4E82-AD7B-41B112DE7F7D}"/>
            </ac:spMkLst>
          </pc:spChg>
          <pc:spChg chg="del">
            <ac:chgData name="Robert French" userId="0af6d1cc-c945-4f1a-a213-3e077e7e8646" providerId="ADAL" clId="{7AB40044-1DAC-40E1-A144-E69581279107}" dt="2023-06-09T09:46:31.701" v="1403" actId="478"/>
            <ac:spMkLst>
              <pc:docMk/>
              <pc:sldMasterMk cId="690891471" sldId="2147483673"/>
              <pc:sldLayoutMk cId="3763004266" sldId="2147483665"/>
              <ac:spMk id="5" creationId="{0F221974-7DEC-459D-9642-CB5B59C82771}"/>
            </ac:spMkLst>
          </pc:spChg>
          <pc:spChg chg="del">
            <ac:chgData name="Robert French" userId="0af6d1cc-c945-4f1a-a213-3e077e7e8646" providerId="ADAL" clId="{7AB40044-1DAC-40E1-A144-E69581279107}" dt="2023-06-09T09:46:30.194" v="1402" actId="478"/>
            <ac:spMkLst>
              <pc:docMk/>
              <pc:sldMasterMk cId="690891471" sldId="2147483673"/>
              <pc:sldLayoutMk cId="3763004266" sldId="2147483665"/>
              <ac:spMk id="6" creationId="{60731837-C94E-4B5B-BCF0-110C69EDB41C}"/>
            </ac:spMkLst>
          </pc:spChg>
        </pc:sldLayoutChg>
        <pc:sldLayoutChg chg="delSp add mod">
          <pc:chgData name="Robert French" userId="0af6d1cc-c945-4f1a-a213-3e077e7e8646" providerId="ADAL" clId="{7AB40044-1DAC-40E1-A144-E69581279107}" dt="2023-06-09T09:46:20.331" v="1398" actId="478"/>
          <pc:sldLayoutMkLst>
            <pc:docMk/>
            <pc:sldMasterMk cId="690891471" sldId="2147483673"/>
            <pc:sldLayoutMk cId="1324560546" sldId="2147483666"/>
          </pc:sldLayoutMkLst>
          <pc:spChg chg="del">
            <ac:chgData name="Robert French" userId="0af6d1cc-c945-4f1a-a213-3e077e7e8646" providerId="ADAL" clId="{7AB40044-1DAC-40E1-A144-E69581279107}" dt="2023-06-09T09:46:13.651" v="1395" actId="478"/>
            <ac:spMkLst>
              <pc:docMk/>
              <pc:sldMasterMk cId="690891471" sldId="2147483673"/>
              <pc:sldLayoutMk cId="1324560546" sldId="2147483666"/>
              <ac:spMk id="2" creationId="{7D4CC1FC-ADE8-488C-A1DA-2FD569FD4D09}"/>
            </ac:spMkLst>
          </pc:spChg>
          <pc:spChg chg="del">
            <ac:chgData name="Robert French" userId="0af6d1cc-c945-4f1a-a213-3e077e7e8646" providerId="ADAL" clId="{7AB40044-1DAC-40E1-A144-E69581279107}" dt="2023-06-09T09:46:12.566" v="1394" actId="478"/>
            <ac:spMkLst>
              <pc:docMk/>
              <pc:sldMasterMk cId="690891471" sldId="2147483673"/>
              <pc:sldLayoutMk cId="1324560546" sldId="2147483666"/>
              <ac:spMk id="3" creationId="{57F02842-38C3-46D6-8527-0F6FE623C511}"/>
            </ac:spMkLst>
          </pc:spChg>
          <pc:spChg chg="del">
            <ac:chgData name="Robert French" userId="0af6d1cc-c945-4f1a-a213-3e077e7e8646" providerId="ADAL" clId="{7AB40044-1DAC-40E1-A144-E69581279107}" dt="2023-06-09T09:46:17.633" v="1396" actId="478"/>
            <ac:spMkLst>
              <pc:docMk/>
              <pc:sldMasterMk cId="690891471" sldId="2147483673"/>
              <pc:sldLayoutMk cId="1324560546" sldId="2147483666"/>
              <ac:spMk id="4" creationId="{0E864CF5-F681-40C2-88CC-E02206C9CECB}"/>
            </ac:spMkLst>
          </pc:spChg>
          <pc:spChg chg="del">
            <ac:chgData name="Robert French" userId="0af6d1cc-c945-4f1a-a213-3e077e7e8646" providerId="ADAL" clId="{7AB40044-1DAC-40E1-A144-E69581279107}" dt="2023-06-09T09:46:18.986" v="1397" actId="478"/>
            <ac:spMkLst>
              <pc:docMk/>
              <pc:sldMasterMk cId="690891471" sldId="2147483673"/>
              <pc:sldLayoutMk cId="1324560546" sldId="2147483666"/>
              <ac:spMk id="5" creationId="{82C04753-4FE4-4A6F-99BB-CFFC92E0CD06}"/>
            </ac:spMkLst>
          </pc:spChg>
          <pc:spChg chg="del">
            <ac:chgData name="Robert French" userId="0af6d1cc-c945-4f1a-a213-3e077e7e8646" providerId="ADAL" clId="{7AB40044-1DAC-40E1-A144-E69581279107}" dt="2023-06-09T09:46:20.331" v="1398" actId="478"/>
            <ac:spMkLst>
              <pc:docMk/>
              <pc:sldMasterMk cId="690891471" sldId="2147483673"/>
              <pc:sldLayoutMk cId="1324560546" sldId="2147483666"/>
              <ac:spMk id="6" creationId="{80A569D1-DB13-4BD9-8BA9-0DEAD98F893F}"/>
            </ac:spMkLst>
          </pc:spChg>
        </pc:sldLayoutChg>
        <pc:sldLayoutChg chg="add del">
          <pc:chgData name="Robert French" userId="0af6d1cc-c945-4f1a-a213-3e077e7e8646" providerId="ADAL" clId="{7AB40044-1DAC-40E1-A144-E69581279107}" dt="2023-06-07T14:31:08.876" v="56" actId="2696"/>
          <pc:sldLayoutMkLst>
            <pc:docMk/>
            <pc:sldMasterMk cId="690891471" sldId="2147483673"/>
            <pc:sldLayoutMk cId="2767744122" sldId="2147483667"/>
          </pc:sldLayoutMkLst>
        </pc:sldLayoutChg>
        <pc:sldLayoutChg chg="add del">
          <pc:chgData name="Robert French" userId="0af6d1cc-c945-4f1a-a213-3e077e7e8646" providerId="ADAL" clId="{7AB40044-1DAC-40E1-A144-E69581279107}" dt="2023-06-07T14:31:15.312" v="64" actId="2696"/>
          <pc:sldLayoutMkLst>
            <pc:docMk/>
            <pc:sldMasterMk cId="690891471" sldId="2147483673"/>
            <pc:sldLayoutMk cId="1531859451" sldId="2147483668"/>
          </pc:sldLayoutMkLst>
        </pc:sldLayoutChg>
        <pc:sldLayoutChg chg="add del">
          <pc:chgData name="Robert French" userId="0af6d1cc-c945-4f1a-a213-3e077e7e8646" providerId="ADAL" clId="{7AB40044-1DAC-40E1-A144-E69581279107}" dt="2023-06-07T14:31:12.727" v="57" actId="2696"/>
          <pc:sldLayoutMkLst>
            <pc:docMk/>
            <pc:sldMasterMk cId="690891471" sldId="2147483673"/>
            <pc:sldLayoutMk cId="2522635392" sldId="2147483669"/>
          </pc:sldLayoutMkLst>
        </pc:sldLayoutChg>
        <pc:sldLayoutChg chg="add del">
          <pc:chgData name="Robert French" userId="0af6d1cc-c945-4f1a-a213-3e077e7e8646" providerId="ADAL" clId="{7AB40044-1DAC-40E1-A144-E69581279107}" dt="2023-06-07T14:31:13.315" v="58" actId="2696"/>
          <pc:sldLayoutMkLst>
            <pc:docMk/>
            <pc:sldMasterMk cId="690891471" sldId="2147483673"/>
            <pc:sldLayoutMk cId="1727537148" sldId="2147483670"/>
          </pc:sldLayoutMkLst>
        </pc:sldLayoutChg>
        <pc:sldLayoutChg chg="add del">
          <pc:chgData name="Robert French" userId="0af6d1cc-c945-4f1a-a213-3e077e7e8646" providerId="ADAL" clId="{7AB40044-1DAC-40E1-A144-E69581279107}" dt="2023-06-07T14:31:13.840" v="59" actId="2696"/>
          <pc:sldLayoutMkLst>
            <pc:docMk/>
            <pc:sldMasterMk cId="690891471" sldId="2147483673"/>
            <pc:sldLayoutMk cId="1233049423" sldId="2147483671"/>
          </pc:sldLayoutMkLst>
        </pc:sldLayoutChg>
        <pc:sldLayoutChg chg="add del">
          <pc:chgData name="Robert French" userId="0af6d1cc-c945-4f1a-a213-3e077e7e8646" providerId="ADAL" clId="{7AB40044-1DAC-40E1-A144-E69581279107}" dt="2023-06-07T14:31:15.005" v="63" actId="2696"/>
          <pc:sldLayoutMkLst>
            <pc:docMk/>
            <pc:sldMasterMk cId="690891471" sldId="2147483673"/>
            <pc:sldLayoutMk cId="405754840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C4663-BF9A-4DF8-81F0-654DCEAB13DF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1F522-014F-41CE-BA0B-25CE7FF45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67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ndows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74ndnYWRY4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elevate?utm_content=attributionCopyText&amp;utm_medium=referral&amp;utm_source=pexel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assionned.com/data-integration/etl/tools/qlikview-expressor/" TargetMode="External"/><Relationship Id="rId4" Type="http://schemas.openxmlformats.org/officeDocument/2006/relationships/hyperlink" Target="https://www.pexels.com/photo/man-riding-on-yellow-forklift-1267329/?utm_content=attributionCopyText&amp;utm_medium=referral&amp;utm_source=pexels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ixabay?utm_content=attributionCopyText&amp;utm_medium=referral&amp;utm_source=pexel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rchitecture-building-business-construction-236698/?utm_content=attributionCopyText&amp;utm_medium=referral&amp;utm_source=pexel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elevate?utm_content=attributionCopyText&amp;utm_medium=referral&amp;utm_source=pexels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assionned.com/data-integration/etl/tools/qlikview-expressor/" TargetMode="External"/><Relationship Id="rId4" Type="http://schemas.openxmlformats.org/officeDocument/2006/relationships/hyperlink" Target="https://www.pexels.com/photo/man-riding-on-yellow-forklift-1267329/?utm_content=attributionCopyText&amp;utm_medium=referral&amp;utm_source=pexels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ndows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74ndnYWRY4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ossessedphotography?utm_source=unsplash&amp;utm_medium=referral&amp;utm_content=creditCopyText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UIOmxxW_Zg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lyd2069?utm_source=unsplash&amp;utm_medium=referral&amp;utm_content=creditCopyTex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9PivUW7l1m4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Windows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5DC3-BC4A-47E3-996C-21008AB3BE4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314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SHVETS production: https://www.pexels.com/photo/text-on-a-black-surface-8410756/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504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 do you get?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194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ELEVATE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Also get a fantastic ETL tool as well built into Power BI Desktop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Informatica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Alteryx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Talend</a:t>
            </a:r>
          </a:p>
          <a:p>
            <a:r>
              <a:rPr lang="en-GB" b="0" i="0" u="none" strike="noStrike" dirty="0">
                <a:solidFill>
                  <a:srgbClr val="FF5252"/>
                </a:solidFill>
                <a:effectLst/>
                <a:latin typeface="Roboto" panose="02000000000000000000" pitchFamily="2" charset="0"/>
                <a:hlinkClick r:id="rId5" tooltip="Qlikview Expressor Data Integration"/>
              </a:rPr>
              <a:t>QlikView Expressor</a:t>
            </a:r>
            <a:endParaRPr lang="en-GB" b="0" i="0" u="none" strike="noStrike" dirty="0">
              <a:solidFill>
                <a:srgbClr val="FF5252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Tableau Data Prep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SQL Server Integration Services SSIS</a:t>
            </a: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7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Pixabay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There is also 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</a:rPr>
              <a:t>Datawarehousing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 tool built into Power BI Desktop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8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desktop is running an instance of SQL Server Analysis Services</a:t>
            </a:r>
          </a:p>
        </p:txBody>
      </p:sp>
    </p:spTree>
    <p:extLst>
      <p:ext uri="{BB962C8B-B14F-4D97-AF65-F5344CB8AC3E}">
        <p14:creationId xmlns:p14="http://schemas.microsoft.com/office/powerpoint/2010/main" val="3029799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ELEVATE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Also get a fantastic ETL tool as well built into Power BI Desktop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Informatica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Alteryx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Talend</a:t>
            </a:r>
          </a:p>
          <a:p>
            <a:r>
              <a:rPr lang="en-GB" b="0" i="0" u="none" strike="noStrike" dirty="0">
                <a:solidFill>
                  <a:srgbClr val="FF5252"/>
                </a:solidFill>
                <a:effectLst/>
                <a:latin typeface="Roboto" panose="02000000000000000000" pitchFamily="2" charset="0"/>
                <a:hlinkClick r:id="rId5" tooltip="Qlikview Expressor Data Integration"/>
              </a:rPr>
              <a:t>QlikView Expressor</a:t>
            </a:r>
            <a:endParaRPr lang="en-GB" b="0" i="0" u="none" strike="noStrike" dirty="0">
              <a:solidFill>
                <a:srgbClr val="FF5252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Tableau Data Prep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SQL Server Integration Services SSIS</a:t>
            </a: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758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850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proper code in the background if want access to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90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762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to get data into Power BI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61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Windows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5DC3-BC4A-47E3-996C-21008AB3BE4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575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Clicking on the ‘Transform Data’ takes to power query editor</a:t>
            </a:r>
          </a:p>
          <a:p>
            <a:r>
              <a:rPr lang="en-GB" dirty="0"/>
              <a:t>Refresh re-runs the queries in the Power Query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881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publish to the Power BI service the same way as you do with Power BI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645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https://www.coatesdatastrategies.com/diagrams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58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Possessed Photography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394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https://powerbi.microsoft.com/en-gb/gateway/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67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on premise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881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on premise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90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FLY:D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57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application is installed on your desktop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756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much does it cost?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F522-014F-41CE-BA0B-25CE7FF4592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90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00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56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46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D3D9-E42D-DC1A-B182-095FFAB3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49B14-2496-6ED8-E3C7-B7B120B72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B10D3-AAA3-3DBA-FB36-DAA08664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EB21-5256-4523-ACB4-06D7D9636B77}" type="datetimeFigureOut">
              <a:rPr lang="en-GB" smtClean="0"/>
              <a:t>09/07/2023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A4B8A-5331-77E7-87EC-15339576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337A9-E3E5-A95F-4BCD-D2C35309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FE53-0D77-4D8F-9BCD-50D890E519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70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7/9/2023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9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4" r:id="rId3"/>
    <p:sldLayoutId id="2147483675" r:id="rId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storage-png/download/53798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tosolini.info/2019/10/ufw-un-firewall-semplice/" TargetMode="External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storage-png/download/53798" TargetMode="External"/><Relationship Id="rId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hyperlink" Target="https://www.tosolini.info/2019/10/ufw-un-firewall-semplice/" TargetMode="External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glish.stackexchange.com/questions/26439/can-shrugging-only-be-done-with-shoulder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hyperlink" Target="https://www.freepngimg.com/png/68590-apple-app-camiloc-plus-iphone-oy-logo" TargetMode="External"/><Relationship Id="rId7" Type="http://schemas.openxmlformats.org/officeDocument/2006/relationships/image" Target="../media/image92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Question mark against red wall">
            <a:extLst>
              <a:ext uri="{FF2B5EF4-FFF2-40B4-BE49-F238E27FC236}">
                <a16:creationId xmlns:a16="http://schemas.microsoft.com/office/drawing/2014/main" id="{E3323326-8E39-4311-0B11-4707D291F4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019"/>
          <a:stretch/>
        </p:blipFill>
        <p:spPr>
          <a:xfrm>
            <a:off x="-914380" y="123835"/>
            <a:ext cx="12188932" cy="685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F1F93-3335-E6EF-BC1D-D0D7D2BE1E3B}"/>
              </a:ext>
            </a:extLst>
          </p:cNvPr>
          <p:cNvSpPr txBox="1"/>
          <p:nvPr/>
        </p:nvSpPr>
        <p:spPr>
          <a:xfrm>
            <a:off x="-508854" y="1255047"/>
            <a:ext cx="8462196" cy="31458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15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15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191959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C4AC0B-B44E-B9BC-AF91-93B56781258C}"/>
              </a:ext>
            </a:extLst>
          </p:cNvPr>
          <p:cNvSpPr/>
          <p:nvPr/>
        </p:nvSpPr>
        <p:spPr>
          <a:xfrm>
            <a:off x="0" y="2151727"/>
            <a:ext cx="1186702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GB" sz="4000" b="0" i="0" dirty="0">
                <a:solidFill>
                  <a:srgbClr val="1F1F1F"/>
                </a:solidFill>
                <a:effectLst/>
                <a:latin typeface="+mj-lt"/>
              </a:rPr>
              <a:t>Every user has a ‘My Workspace’</a:t>
            </a:r>
          </a:p>
          <a:p>
            <a:pPr algn="ctr"/>
            <a:r>
              <a:rPr lang="en-GB" sz="4000" i="1" dirty="0">
                <a:solidFill>
                  <a:srgbClr val="1F1F1F"/>
                </a:solidFill>
                <a:latin typeface="+mj-lt"/>
              </a:rPr>
              <a:t>(system generated)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1F1F1F"/>
                </a:solidFill>
                <a:latin typeface="+mj-lt"/>
              </a:rPr>
              <a:t>Even users with a Power BI Free Licence.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GB" sz="4000" b="0" i="0" dirty="0">
                <a:solidFill>
                  <a:srgbClr val="1F1F1F"/>
                </a:solidFill>
                <a:effectLst/>
                <a:latin typeface="+mj-lt"/>
              </a:rPr>
              <a:t>By default only that user can access </a:t>
            </a:r>
            <a:r>
              <a:rPr lang="en-GB" sz="4000" dirty="0">
                <a:solidFill>
                  <a:srgbClr val="1F1F1F"/>
                </a:solidFill>
                <a:latin typeface="+mj-lt"/>
              </a:rPr>
              <a:t>the workspace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GB" sz="4000" b="0" i="0" dirty="0">
                <a:solidFill>
                  <a:srgbClr val="1F1F1F"/>
                </a:solidFill>
                <a:effectLst/>
                <a:latin typeface="+mj-lt"/>
              </a:rPr>
              <a:t>(the users can share content)</a:t>
            </a:r>
          </a:p>
        </p:txBody>
      </p:sp>
    </p:spTree>
    <p:extLst>
      <p:ext uri="{BB962C8B-B14F-4D97-AF65-F5344CB8AC3E}">
        <p14:creationId xmlns:p14="http://schemas.microsoft.com/office/powerpoint/2010/main" val="297991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rning Sign Meme | Best practice; Do not allow users to share from 'My Workspace' | image tagged in memes,warning sign | made w/ Imgflip meme maker">
            <a:extLst>
              <a:ext uri="{FF2B5EF4-FFF2-40B4-BE49-F238E27FC236}">
                <a16:creationId xmlns:a16="http://schemas.microsoft.com/office/drawing/2014/main" id="{3DA07713-5D56-4119-1738-1980C2EC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6469" y="643467"/>
            <a:ext cx="559906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9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6C909-A0F3-8244-8622-74636CB7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52" y="437322"/>
            <a:ext cx="7147096" cy="46067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2755F2-1584-0A6F-5292-E6009EDEBC66}"/>
              </a:ext>
            </a:extLst>
          </p:cNvPr>
          <p:cNvSpPr/>
          <p:nvPr/>
        </p:nvSpPr>
        <p:spPr>
          <a:xfrm>
            <a:off x="967408" y="5103674"/>
            <a:ext cx="1025718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type of license will determine what features you can access.</a:t>
            </a:r>
          </a:p>
        </p:txBody>
      </p:sp>
    </p:spTree>
    <p:extLst>
      <p:ext uri="{BB962C8B-B14F-4D97-AF65-F5344CB8AC3E}">
        <p14:creationId xmlns:p14="http://schemas.microsoft.com/office/powerpoint/2010/main" val="41125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67647-DED0-9C3D-6346-A1909593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3"/>
            <a:ext cx="12192000" cy="66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tagged in luke use the force | made w/ Imgflip meme maker">
            <a:extLst>
              <a:ext uri="{FF2B5EF4-FFF2-40B4-BE49-F238E27FC236}">
                <a16:creationId xmlns:a16="http://schemas.microsoft.com/office/drawing/2014/main" id="{A070BE2D-5937-95C7-E76C-87BC47F51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DD9E0E-EFE2-309A-272D-D72907CC8A15}"/>
              </a:ext>
            </a:extLst>
          </p:cNvPr>
          <p:cNvSpPr/>
          <p:nvPr/>
        </p:nvSpPr>
        <p:spPr>
          <a:xfrm>
            <a:off x="5047186" y="-324255"/>
            <a:ext cx="209762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Luke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ABE245-E84F-7A21-3354-83874CF9A7C5}"/>
              </a:ext>
            </a:extLst>
          </p:cNvPr>
          <p:cNvSpPr/>
          <p:nvPr/>
        </p:nvSpPr>
        <p:spPr>
          <a:xfrm>
            <a:off x="1592227" y="5638800"/>
            <a:ext cx="866384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the AAD Groups</a:t>
            </a:r>
          </a:p>
        </p:txBody>
      </p:sp>
    </p:spTree>
    <p:extLst>
      <p:ext uri="{BB962C8B-B14F-4D97-AF65-F5344CB8AC3E}">
        <p14:creationId xmlns:p14="http://schemas.microsoft.com/office/powerpoint/2010/main" val="127670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0EB8-D878-F3A0-2CEE-0C0C193C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42ED4-8E11-3F94-FE20-3B57E6569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D5C2-87A0-D6DB-BE23-D34AC619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12"/>
            <a:ext cx="12192000" cy="65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2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49233-0987-C30C-7E14-49EBE9DB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3"/>
            <a:ext cx="12192000" cy="66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4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1AA37-0D36-8F48-9E2F-2C5484DC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05" y="0"/>
            <a:ext cx="11143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38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FCE57-373A-FF1C-654A-B08CFC32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1" y="0"/>
            <a:ext cx="11210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89660-AFF9-05AF-88E5-7C34285D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71" y="0"/>
            <a:ext cx="11210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08B123-1712-918A-D9F3-AA0CE51E2F2B}"/>
              </a:ext>
            </a:extLst>
          </p:cNvPr>
          <p:cNvGrpSpPr/>
          <p:nvPr/>
        </p:nvGrpSpPr>
        <p:grpSpPr>
          <a:xfrm>
            <a:off x="4393932" y="369684"/>
            <a:ext cx="3404135" cy="2832232"/>
            <a:chOff x="4321943" y="238327"/>
            <a:chExt cx="3404135" cy="2832232"/>
          </a:xfrm>
        </p:grpSpPr>
        <p:pic>
          <p:nvPicPr>
            <p:cNvPr id="7" name="Graphic 6" descr="Cloud outline">
              <a:extLst>
                <a:ext uri="{FF2B5EF4-FFF2-40B4-BE49-F238E27FC236}">
                  <a16:creationId xmlns:a16="http://schemas.microsoft.com/office/drawing/2014/main" id="{26A78A54-7868-2F68-35F1-1292D409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21943" y="238327"/>
              <a:ext cx="3404135" cy="28322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FD178B-7EF6-B3C7-DF94-A7E2A0608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34" t="25740" r="20884" b="29731"/>
            <a:stretch/>
          </p:blipFill>
          <p:spPr>
            <a:xfrm>
              <a:off x="4860758" y="1520791"/>
              <a:ext cx="2281187" cy="7025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9976B2-1C51-3970-00E4-E235CE68A49E}"/>
              </a:ext>
            </a:extLst>
          </p:cNvPr>
          <p:cNvGrpSpPr/>
          <p:nvPr/>
        </p:nvGrpSpPr>
        <p:grpSpPr>
          <a:xfrm>
            <a:off x="843157" y="2152650"/>
            <a:ext cx="3738368" cy="3122109"/>
            <a:chOff x="843157" y="2152650"/>
            <a:chExt cx="3738368" cy="3122109"/>
          </a:xfrm>
        </p:grpSpPr>
        <p:pic>
          <p:nvPicPr>
            <p:cNvPr id="5" name="Graphic 4" descr="Database with solid fill">
              <a:extLst>
                <a:ext uri="{FF2B5EF4-FFF2-40B4-BE49-F238E27FC236}">
                  <a16:creationId xmlns:a16="http://schemas.microsoft.com/office/drawing/2014/main" id="{E13BF799-FDB6-78C4-71F8-7014BF38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157" y="4360359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E635844-4271-80D5-CDBC-125270561AE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57557" y="3924300"/>
              <a:ext cx="968611" cy="893259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36CB27B-E305-69FD-51EE-CA3BB798C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768" y="2152650"/>
              <a:ext cx="864757" cy="781050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3A8AF-68CA-BC76-B441-CB6BB3BC61CF}"/>
                </a:ext>
              </a:extLst>
            </p:cNvPr>
            <p:cNvGrpSpPr/>
            <p:nvPr/>
          </p:nvGrpSpPr>
          <p:grpSpPr>
            <a:xfrm>
              <a:off x="2624137" y="2933700"/>
              <a:ext cx="1121933" cy="1596935"/>
              <a:chOff x="2624137" y="2933700"/>
              <a:chExt cx="1121933" cy="1596935"/>
            </a:xfrm>
          </p:grpSpPr>
          <p:pic>
            <p:nvPicPr>
              <p:cNvPr id="1026" name="Picture 2" descr="On-premises data gateway download for free - GetWinPCSoft">
                <a:extLst>
                  <a:ext uri="{FF2B5EF4-FFF2-40B4-BE49-F238E27FC236}">
                    <a16:creationId xmlns:a16="http://schemas.microsoft.com/office/drawing/2014/main" id="{F4FFF942-629B-C360-EBC8-C2A8489C32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6168" y="2933700"/>
                <a:ext cx="990600" cy="990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1FCA03A-44A6-0AFF-3875-61B4C7F23B0B}"/>
                  </a:ext>
                </a:extLst>
              </p:cNvPr>
              <p:cNvSpPr/>
              <p:nvPr/>
            </p:nvSpPr>
            <p:spPr>
              <a:xfrm>
                <a:off x="2624137" y="3884304"/>
                <a:ext cx="1121933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</a:p>
              <a:p>
                <a:pPr algn="ctr"/>
                <a:r>
                  <a:rPr lang="en-US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Gateway</a:t>
                </a:r>
                <a:endParaRPr lang="en-US" b="0" cap="none" spc="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ADED7A-6EAD-2635-3B10-6A1DD792FC04}"/>
              </a:ext>
            </a:extLst>
          </p:cNvPr>
          <p:cNvGrpSpPr/>
          <p:nvPr/>
        </p:nvGrpSpPr>
        <p:grpSpPr>
          <a:xfrm>
            <a:off x="4932747" y="2514600"/>
            <a:ext cx="2152650" cy="4043789"/>
            <a:chOff x="4932747" y="2514600"/>
            <a:chExt cx="2152650" cy="40437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DAEA5BC-DC24-269D-20FF-B80684FD1F3B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6009072" y="2514600"/>
              <a:ext cx="0" cy="1969780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157805C-8074-6998-6A4B-5101FA6B561F}"/>
                </a:ext>
              </a:extLst>
            </p:cNvPr>
            <p:cNvGrpSpPr/>
            <p:nvPr/>
          </p:nvGrpSpPr>
          <p:grpSpPr>
            <a:xfrm>
              <a:off x="4932747" y="4484380"/>
              <a:ext cx="2152650" cy="2074009"/>
              <a:chOff x="4932747" y="4484380"/>
              <a:chExt cx="2152650" cy="20740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F86255F-AF61-D676-28D6-090C50ED9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2747" y="4484380"/>
                <a:ext cx="2152650" cy="1704677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075BAF-4417-517B-7ED0-FEFC93D75801}"/>
                  </a:ext>
                </a:extLst>
              </p:cNvPr>
              <p:cNvSpPr/>
              <p:nvPr/>
            </p:nvSpPr>
            <p:spPr>
              <a:xfrm>
                <a:off x="5512373" y="6189057"/>
                <a:ext cx="112193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Desktop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FC2714-9B01-760F-46D5-8337DB28C981}"/>
              </a:ext>
            </a:extLst>
          </p:cNvPr>
          <p:cNvGrpSpPr/>
          <p:nvPr/>
        </p:nvGrpSpPr>
        <p:grpSpPr>
          <a:xfrm>
            <a:off x="7581900" y="1514604"/>
            <a:ext cx="3475903" cy="1856132"/>
            <a:chOff x="7581900" y="1514604"/>
            <a:chExt cx="3475903" cy="185613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CE1C938-C3CB-CC20-A8A9-159DCF5E7F16}"/>
                </a:ext>
              </a:extLst>
            </p:cNvPr>
            <p:cNvGrpSpPr/>
            <p:nvPr/>
          </p:nvGrpSpPr>
          <p:grpSpPr>
            <a:xfrm>
              <a:off x="9935870" y="1514604"/>
              <a:ext cx="1121933" cy="1856132"/>
              <a:chOff x="9935870" y="1514604"/>
              <a:chExt cx="1121933" cy="185613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E2BEB52-7F7D-A9B2-636B-277BC8C2A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11123" y="1514604"/>
                <a:ext cx="771429" cy="1028571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506221B-5F93-1349-3E6B-FFE6A5F611C0}"/>
                  </a:ext>
                </a:extLst>
              </p:cNvPr>
              <p:cNvSpPr/>
              <p:nvPr/>
            </p:nvSpPr>
            <p:spPr>
              <a:xfrm>
                <a:off x="9935870" y="2447406"/>
                <a:ext cx="1121933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Power BI  Report Builder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F5DA00-568D-36A5-BD1B-34D0FCC30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1900" y="2152650"/>
              <a:ext cx="2529223" cy="0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A08DE1-AE69-B092-6E7D-3A59832D1637}"/>
              </a:ext>
            </a:extLst>
          </p:cNvPr>
          <p:cNvGrpSpPr/>
          <p:nvPr/>
        </p:nvGrpSpPr>
        <p:grpSpPr>
          <a:xfrm>
            <a:off x="7436620" y="2392817"/>
            <a:ext cx="4055098" cy="3923756"/>
            <a:chOff x="7436620" y="2392817"/>
            <a:chExt cx="4055098" cy="39237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F36822B-C780-1C2F-DD74-33819A92A27F}"/>
                </a:ext>
              </a:extLst>
            </p:cNvPr>
            <p:cNvGrpSpPr/>
            <p:nvPr/>
          </p:nvGrpSpPr>
          <p:grpSpPr>
            <a:xfrm>
              <a:off x="9776257" y="4290630"/>
              <a:ext cx="1715461" cy="2025943"/>
              <a:chOff x="9776257" y="4290630"/>
              <a:chExt cx="1715461" cy="202594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129576-C50A-75A9-B358-C525267391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76257" y="4290630"/>
                <a:ext cx="1715461" cy="1460741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A10CBA9-0C6E-1BFD-3B4A-2E1F96E889BE}"/>
                  </a:ext>
                </a:extLst>
              </p:cNvPr>
              <p:cNvSpPr/>
              <p:nvPr/>
            </p:nvSpPr>
            <p:spPr>
              <a:xfrm>
                <a:off x="9890097" y="5670242"/>
                <a:ext cx="1487780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Power BI  Mobile App</a:t>
                </a: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B4EC5A-9B66-2F4B-5B11-2C22147B4D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6620" y="2392817"/>
              <a:ext cx="2393180" cy="1967542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639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35E8EC-9846-F52E-D048-47BDB2958107}"/>
              </a:ext>
            </a:extLst>
          </p:cNvPr>
          <p:cNvSpPr txBox="1"/>
          <p:nvPr/>
        </p:nvSpPr>
        <p:spPr>
          <a:xfrm>
            <a:off x="1021773" y="6488668"/>
            <a:ext cx="10148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https://www.coatesdatastrategies.com/blog/5-tips-for-separating-power-bi-datasets-and-reports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1AA3BC-CB10-4989-7CE0-1E2C33AAB6A5}"/>
              </a:ext>
            </a:extLst>
          </p:cNvPr>
          <p:cNvSpPr/>
          <p:nvPr/>
        </p:nvSpPr>
        <p:spPr>
          <a:xfrm>
            <a:off x="2454811" y="0"/>
            <a:ext cx="72823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Advantages to separating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and Reports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E7FB7-88AC-5BBE-2C58-408FB1600C1B}"/>
              </a:ext>
            </a:extLst>
          </p:cNvPr>
          <p:cNvSpPr txBox="1"/>
          <p:nvPr/>
        </p:nvSpPr>
        <p:spPr>
          <a:xfrm>
            <a:off x="1510000" y="1874728"/>
            <a:ext cx="917199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people can handle data model and report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 page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 dataset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 for report creators to find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 the number of dataset refreshes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Lessen security and compliance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 risk of inconsistences and inaccuracies </a:t>
            </a:r>
          </a:p>
        </p:txBody>
      </p:sp>
    </p:spTree>
    <p:extLst>
      <p:ext uri="{BB962C8B-B14F-4D97-AF65-F5344CB8AC3E}">
        <p14:creationId xmlns:p14="http://schemas.microsoft.com/office/powerpoint/2010/main" val="170437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51F9C33-086A-B107-CB33-64AD49A9A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514" y="2877940"/>
            <a:ext cx="1102119" cy="110211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23AC420-079E-7C37-6AB5-BAF52B0DA7F4}"/>
              </a:ext>
            </a:extLst>
          </p:cNvPr>
          <p:cNvGrpSpPr/>
          <p:nvPr/>
        </p:nvGrpSpPr>
        <p:grpSpPr>
          <a:xfrm>
            <a:off x="175322" y="2451488"/>
            <a:ext cx="3005919" cy="1955024"/>
            <a:chOff x="175322" y="2451488"/>
            <a:chExt cx="3005919" cy="19550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063C8F-8BE5-3C41-35D9-7E45D5A369CA}"/>
                </a:ext>
              </a:extLst>
            </p:cNvPr>
            <p:cNvGrpSpPr/>
            <p:nvPr/>
          </p:nvGrpSpPr>
          <p:grpSpPr>
            <a:xfrm>
              <a:off x="175322" y="2451488"/>
              <a:ext cx="3005919" cy="1955024"/>
              <a:chOff x="887208" y="892086"/>
              <a:chExt cx="3005919" cy="1955024"/>
            </a:xfrm>
          </p:grpSpPr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C49C7CBB-E50C-EA48-70A0-75405352F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24617" y="1001127"/>
                <a:ext cx="710374" cy="536727"/>
              </a:xfrm>
              <a:prstGeom prst="rect">
                <a:avLst/>
              </a:prstGeom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D6293E8-EA6F-84AD-33F1-A9E18C8A0D14}"/>
                  </a:ext>
                </a:extLst>
              </p:cNvPr>
              <p:cNvSpPr/>
              <p:nvPr/>
            </p:nvSpPr>
            <p:spPr>
              <a:xfrm>
                <a:off x="887208" y="892086"/>
                <a:ext cx="3005919" cy="195502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7395AA-8679-94AE-1A5A-CD89754E5069}"/>
                </a:ext>
              </a:extLst>
            </p:cNvPr>
            <p:cNvSpPr/>
            <p:nvPr/>
          </p:nvSpPr>
          <p:spPr>
            <a:xfrm>
              <a:off x="1160514" y="3980059"/>
              <a:ext cx="98411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Dataset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CAC9B132-859E-188C-A641-55A6EB99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6388" y="407613"/>
            <a:ext cx="710374" cy="5367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9233963-08B3-832D-84DC-E9A93100016F}"/>
              </a:ext>
            </a:extLst>
          </p:cNvPr>
          <p:cNvGrpSpPr/>
          <p:nvPr/>
        </p:nvGrpSpPr>
        <p:grpSpPr>
          <a:xfrm>
            <a:off x="7178795" y="280242"/>
            <a:ext cx="3005919" cy="2885460"/>
            <a:chOff x="7178795" y="494988"/>
            <a:chExt cx="3005919" cy="288546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223AEC-CC05-7D89-593D-14A874744C24}"/>
                </a:ext>
              </a:extLst>
            </p:cNvPr>
            <p:cNvGrpSpPr/>
            <p:nvPr/>
          </p:nvGrpSpPr>
          <p:grpSpPr>
            <a:xfrm>
              <a:off x="7178795" y="494988"/>
              <a:ext cx="3005919" cy="2476811"/>
              <a:chOff x="7178795" y="494988"/>
              <a:chExt cx="3005919" cy="2476811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463B6A1C-324C-0AB1-3063-57D787A19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79328" y="562466"/>
                <a:ext cx="492386" cy="656514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28F67D4D-D9E6-87F6-D97A-C1A4A204F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53500" y="1286905"/>
                <a:ext cx="492386" cy="656514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177B8AEE-7DE5-1F12-4D79-B64E295F5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53500" y="2123231"/>
                <a:ext cx="492386" cy="656514"/>
              </a:xfrm>
              <a:prstGeom prst="rect">
                <a:avLst/>
              </a:prstGeom>
            </p:spPr>
          </p:pic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D5A71EA-6529-9AE7-9394-F81A834C29E8}"/>
                  </a:ext>
                </a:extLst>
              </p:cNvPr>
              <p:cNvSpPr/>
              <p:nvPr/>
            </p:nvSpPr>
            <p:spPr>
              <a:xfrm>
                <a:off x="7178795" y="494988"/>
                <a:ext cx="3005919" cy="247681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65FD6A-F5CE-8B17-67FB-5F1034153E4F}"/>
                </a:ext>
              </a:extLst>
            </p:cNvPr>
            <p:cNvSpPr/>
            <p:nvPr/>
          </p:nvSpPr>
          <p:spPr>
            <a:xfrm>
              <a:off x="7909908" y="2980338"/>
              <a:ext cx="154369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Workspace A</a:t>
              </a:r>
              <a:endPara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35AA70-38E1-9EBF-67B8-25E8147818AE}"/>
              </a:ext>
            </a:extLst>
          </p:cNvPr>
          <p:cNvGrpSpPr/>
          <p:nvPr/>
        </p:nvGrpSpPr>
        <p:grpSpPr>
          <a:xfrm>
            <a:off x="7178795" y="4374810"/>
            <a:ext cx="3005919" cy="2024558"/>
            <a:chOff x="7178795" y="4374810"/>
            <a:chExt cx="3005919" cy="202455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07DF49E-1AE9-48A1-36AB-B592A5BBB2F1}"/>
                </a:ext>
              </a:extLst>
            </p:cNvPr>
            <p:cNvGrpSpPr/>
            <p:nvPr/>
          </p:nvGrpSpPr>
          <p:grpSpPr>
            <a:xfrm>
              <a:off x="7178795" y="4374810"/>
              <a:ext cx="3005919" cy="1591036"/>
              <a:chOff x="7241140" y="3980060"/>
              <a:chExt cx="3005919" cy="15910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6D5BBBED-ECC2-A8C3-9CC0-DEDAC8CCD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41673" y="4047537"/>
                <a:ext cx="492386" cy="656514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29C2212-D651-C8AF-F715-D2EFEB5F7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15845" y="4771976"/>
                <a:ext cx="492386" cy="656514"/>
              </a:xfrm>
              <a:prstGeom prst="rect">
                <a:avLst/>
              </a:prstGeom>
            </p:spPr>
          </p:pic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A8226D21-9D49-856E-7534-E5F2D63CF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6730" y="4047537"/>
                <a:ext cx="710374" cy="536727"/>
              </a:xfrm>
              <a:prstGeom prst="rect">
                <a:avLst/>
              </a:prstGeom>
            </p:spPr>
          </p:pic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65AC967-9BF4-6DAE-2A55-93A02BB0D75C}"/>
                  </a:ext>
                </a:extLst>
              </p:cNvPr>
              <p:cNvSpPr/>
              <p:nvPr/>
            </p:nvSpPr>
            <p:spPr>
              <a:xfrm>
                <a:off x="7241140" y="3980060"/>
                <a:ext cx="3005919" cy="15910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BECD8D-EAAF-BC25-21E0-52984FEEA7C4}"/>
                </a:ext>
              </a:extLst>
            </p:cNvPr>
            <p:cNvSpPr/>
            <p:nvPr/>
          </p:nvSpPr>
          <p:spPr>
            <a:xfrm>
              <a:off x="7892315" y="5999258"/>
              <a:ext cx="153407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Workspace B</a:t>
              </a:r>
              <a:endPara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139FA5-6047-CFE9-3F2B-027CA5D031C6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2262633" y="675977"/>
            <a:ext cx="6116695" cy="275302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DF899B-4E92-3E66-6629-744A668198E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2262633" y="1400416"/>
            <a:ext cx="6090867" cy="2028584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E97503-ADBF-C0B9-60EC-A5A1FA2F1228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2262633" y="2236742"/>
            <a:ext cx="6090867" cy="1192258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9C6C56-5E9B-50DB-75CA-C70C6AD179FE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2262633" y="3429000"/>
            <a:ext cx="6116695" cy="1341544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2EEE8A-E179-93C9-1312-F4BDEE331A2D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2262633" y="3429000"/>
            <a:ext cx="6090867" cy="206598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47694CA-00C2-30B4-7D9A-0CB53D82B565}"/>
              </a:ext>
            </a:extLst>
          </p:cNvPr>
          <p:cNvSpPr/>
          <p:nvPr/>
        </p:nvSpPr>
        <p:spPr>
          <a:xfrm>
            <a:off x="1215426" y="219359"/>
            <a:ext cx="327980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dataset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reports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102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08B123-1712-918A-D9F3-AA0CE51E2F2B}"/>
              </a:ext>
            </a:extLst>
          </p:cNvPr>
          <p:cNvGrpSpPr/>
          <p:nvPr/>
        </p:nvGrpSpPr>
        <p:grpSpPr>
          <a:xfrm>
            <a:off x="4393932" y="369684"/>
            <a:ext cx="3404135" cy="2832232"/>
            <a:chOff x="4321943" y="238327"/>
            <a:chExt cx="3404135" cy="2832232"/>
          </a:xfrm>
        </p:grpSpPr>
        <p:pic>
          <p:nvPicPr>
            <p:cNvPr id="7" name="Graphic 6" descr="Cloud outline">
              <a:extLst>
                <a:ext uri="{FF2B5EF4-FFF2-40B4-BE49-F238E27FC236}">
                  <a16:creationId xmlns:a16="http://schemas.microsoft.com/office/drawing/2014/main" id="{26A78A54-7868-2F68-35F1-1292D409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21943" y="238327"/>
              <a:ext cx="3404135" cy="28322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FD178B-7EF6-B3C7-DF94-A7E2A0608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34" t="25740" r="20884" b="29731"/>
            <a:stretch/>
          </p:blipFill>
          <p:spPr>
            <a:xfrm>
              <a:off x="4860758" y="1520791"/>
              <a:ext cx="2281187" cy="7025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9976B2-1C51-3970-00E4-E235CE68A49E}"/>
              </a:ext>
            </a:extLst>
          </p:cNvPr>
          <p:cNvGrpSpPr/>
          <p:nvPr/>
        </p:nvGrpSpPr>
        <p:grpSpPr>
          <a:xfrm>
            <a:off x="843157" y="2152650"/>
            <a:ext cx="3738368" cy="3122109"/>
            <a:chOff x="843157" y="2152650"/>
            <a:chExt cx="3738368" cy="3122109"/>
          </a:xfrm>
        </p:grpSpPr>
        <p:pic>
          <p:nvPicPr>
            <p:cNvPr id="5" name="Graphic 4" descr="Database with solid fill">
              <a:extLst>
                <a:ext uri="{FF2B5EF4-FFF2-40B4-BE49-F238E27FC236}">
                  <a16:creationId xmlns:a16="http://schemas.microsoft.com/office/drawing/2014/main" id="{E13BF799-FDB6-78C4-71F8-7014BF38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157" y="4360359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E635844-4271-80D5-CDBC-125270561AE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57557" y="3924300"/>
              <a:ext cx="968611" cy="893259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36CB27B-E305-69FD-51EE-CA3BB798C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768" y="2152650"/>
              <a:ext cx="864757" cy="781050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3A8AF-68CA-BC76-B441-CB6BB3BC61CF}"/>
                </a:ext>
              </a:extLst>
            </p:cNvPr>
            <p:cNvGrpSpPr/>
            <p:nvPr/>
          </p:nvGrpSpPr>
          <p:grpSpPr>
            <a:xfrm>
              <a:off x="2624137" y="2933700"/>
              <a:ext cx="1121933" cy="1596935"/>
              <a:chOff x="2624137" y="2933700"/>
              <a:chExt cx="1121933" cy="1596935"/>
            </a:xfrm>
          </p:grpSpPr>
          <p:pic>
            <p:nvPicPr>
              <p:cNvPr id="1026" name="Picture 2" descr="On-premises data gateway download for free - GetWinPCSoft">
                <a:extLst>
                  <a:ext uri="{FF2B5EF4-FFF2-40B4-BE49-F238E27FC236}">
                    <a16:creationId xmlns:a16="http://schemas.microsoft.com/office/drawing/2014/main" id="{F4FFF942-629B-C360-EBC8-C2A8489C32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6168" y="2933700"/>
                <a:ext cx="990600" cy="990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1FCA03A-44A6-0AFF-3875-61B4C7F23B0B}"/>
                  </a:ext>
                </a:extLst>
              </p:cNvPr>
              <p:cNvSpPr/>
              <p:nvPr/>
            </p:nvSpPr>
            <p:spPr>
              <a:xfrm>
                <a:off x="2624137" y="3884304"/>
                <a:ext cx="1121933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</a:p>
              <a:p>
                <a:pPr algn="ctr"/>
                <a:r>
                  <a:rPr lang="en-US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Gateway</a:t>
                </a:r>
                <a:endParaRPr lang="en-US" b="0" cap="none" spc="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392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n-premises data gateway download for free - GetWinPCSoft">
            <a:extLst>
              <a:ext uri="{FF2B5EF4-FFF2-40B4-BE49-F238E27FC236}">
                <a16:creationId xmlns:a16="http://schemas.microsoft.com/office/drawing/2014/main" id="{3C90AB9A-3BA8-18DA-5F9E-F1659F76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78" y="1217957"/>
            <a:ext cx="2211043" cy="221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BE4104-C2D1-DA85-E06B-408159151E03}"/>
              </a:ext>
            </a:extLst>
          </p:cNvPr>
          <p:cNvSpPr/>
          <p:nvPr/>
        </p:nvSpPr>
        <p:spPr>
          <a:xfrm>
            <a:off x="3949907" y="4009865"/>
            <a:ext cx="452703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</a:t>
            </a:r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algn="ctr"/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Gateway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9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umber painted on the ground&#10;&#10;Description automatically generated with low confidence">
            <a:extLst>
              <a:ext uri="{FF2B5EF4-FFF2-40B4-BE49-F238E27FC236}">
                <a16:creationId xmlns:a16="http://schemas.microsoft.com/office/drawing/2014/main" id="{70720278-3DF3-247A-4379-CE96F960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8" r="-1" b="7198"/>
          <a:stretch/>
        </p:blipFill>
        <p:spPr>
          <a:xfrm>
            <a:off x="-2988" y="10"/>
            <a:ext cx="12188952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5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A5BFF70-5FAA-28BB-A5C9-67E0B08F37CE}"/>
              </a:ext>
            </a:extLst>
          </p:cNvPr>
          <p:cNvGraphicFramePr>
            <a:graphicFrameLocks noGrp="1"/>
          </p:cNvGraphicFramePr>
          <p:nvPr/>
        </p:nvGraphicFramePr>
        <p:xfrm>
          <a:off x="504669" y="1536700"/>
          <a:ext cx="11182662" cy="3784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23875">
                  <a:extLst>
                    <a:ext uri="{9D8B030D-6E8A-4147-A177-3AD203B41FA5}">
                      <a16:colId xmlns:a16="http://schemas.microsoft.com/office/drawing/2014/main" val="1969789225"/>
                    </a:ext>
                  </a:extLst>
                </a:gridCol>
                <a:gridCol w="2833141">
                  <a:extLst>
                    <a:ext uri="{9D8B030D-6E8A-4147-A177-3AD203B41FA5}">
                      <a16:colId xmlns:a16="http://schemas.microsoft.com/office/drawing/2014/main" val="1639383524"/>
                    </a:ext>
                  </a:extLst>
                </a:gridCol>
                <a:gridCol w="2825646">
                  <a:extLst>
                    <a:ext uri="{9D8B030D-6E8A-4147-A177-3AD203B41FA5}">
                      <a16:colId xmlns:a16="http://schemas.microsoft.com/office/drawing/2014/main" val="185139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 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Personal Gateway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365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Which cloud services does it work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Power BI, Power Apps, Azure Logic Apps, Power Automate, Azure Analysis Services, </a:t>
                      </a:r>
                      <a:r>
                        <a:rPr lang="en-GB" dirty="0" err="1"/>
                        <a:t>DataFlows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Power 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71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Can used with multiple user per 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7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Run as an app for users who are not administrator's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3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Run as single user with user credentials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23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Import data and set up scheduled refresh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9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Direct Query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1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Support for live connection to Analysis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650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BFA9B53-6851-829E-8FCA-045410551E34}"/>
              </a:ext>
            </a:extLst>
          </p:cNvPr>
          <p:cNvSpPr txBox="1"/>
          <p:nvPr/>
        </p:nvSpPr>
        <p:spPr>
          <a:xfrm>
            <a:off x="2409200" y="6017515"/>
            <a:ext cx="737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https://powerbi.microsoft.com/en-gb/gateway/</a:t>
            </a:r>
          </a:p>
        </p:txBody>
      </p:sp>
    </p:spTree>
    <p:extLst>
      <p:ext uri="{BB962C8B-B14F-4D97-AF65-F5344CB8AC3E}">
        <p14:creationId xmlns:p14="http://schemas.microsoft.com/office/powerpoint/2010/main" val="427088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F91BA8-E4FA-99AA-A84F-7869182C1B6C}"/>
              </a:ext>
            </a:extLst>
          </p:cNvPr>
          <p:cNvSpPr/>
          <p:nvPr/>
        </p:nvSpPr>
        <p:spPr>
          <a:xfrm>
            <a:off x="854439" y="1776334"/>
            <a:ext cx="6865495" cy="3312827"/>
          </a:xfrm>
          <a:prstGeom prst="rect">
            <a:avLst/>
          </a:prstGeom>
          <a:solidFill>
            <a:srgbClr val="0070C0">
              <a:alpha val="38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fire on a brick wall&#10;&#10;Description automatically generated with low confidence">
            <a:extLst>
              <a:ext uri="{FF2B5EF4-FFF2-40B4-BE49-F238E27FC236}">
                <a16:creationId xmlns:a16="http://schemas.microsoft.com/office/drawing/2014/main" id="{81C7151A-8DCF-C4BA-907A-23AF1A247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709" r="24607"/>
          <a:stretch/>
        </p:blipFill>
        <p:spPr>
          <a:xfrm>
            <a:off x="5252806" y="2813248"/>
            <a:ext cx="1686387" cy="1231503"/>
          </a:xfrm>
          <a:prstGeom prst="rect">
            <a:avLst/>
          </a:prstGeom>
        </p:spPr>
      </p:pic>
      <p:pic>
        <p:nvPicPr>
          <p:cNvPr id="8" name="Picture 7" descr="A picture containing cylinder, blue, circle, colorfulness&#10;&#10;Description automatically generated">
            <a:extLst>
              <a:ext uri="{FF2B5EF4-FFF2-40B4-BE49-F238E27FC236}">
                <a16:creationId xmlns:a16="http://schemas.microsoft.com/office/drawing/2014/main" id="{605D45AE-7AA4-09B3-2B2B-599897130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03110" y="2908090"/>
            <a:ext cx="1543330" cy="10418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5CA2A2-1A3C-938C-BC37-2CEC70EC033D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2746440" y="3428999"/>
            <a:ext cx="2506366" cy="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BD4F5A-0896-8418-8459-391D60D900DE}"/>
              </a:ext>
            </a:extLst>
          </p:cNvPr>
          <p:cNvGrpSpPr/>
          <p:nvPr/>
        </p:nvGrpSpPr>
        <p:grpSpPr>
          <a:xfrm>
            <a:off x="8611850" y="1831299"/>
            <a:ext cx="2788170" cy="2788170"/>
            <a:chOff x="8499424" y="1628932"/>
            <a:chExt cx="2788170" cy="2788170"/>
          </a:xfrm>
        </p:grpSpPr>
        <p:pic>
          <p:nvPicPr>
            <p:cNvPr id="11" name="Graphic 10" descr="Cloud outline">
              <a:extLst>
                <a:ext uri="{FF2B5EF4-FFF2-40B4-BE49-F238E27FC236}">
                  <a16:creationId xmlns:a16="http://schemas.microsoft.com/office/drawing/2014/main" id="{7821F536-41D0-35E4-4C21-0FB5D2CD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99424" y="1628932"/>
              <a:ext cx="2788170" cy="2788170"/>
            </a:xfrm>
            <a:prstGeom prst="rect">
              <a:avLst/>
            </a:prstGeom>
          </p:spPr>
        </p:pic>
        <p:pic>
          <p:nvPicPr>
            <p:cNvPr id="1026" name="Picture 2" descr="Business Intelligence &amp; Analytics - Ascend Technologies">
              <a:extLst>
                <a:ext uri="{FF2B5EF4-FFF2-40B4-BE49-F238E27FC236}">
                  <a16:creationId xmlns:a16="http://schemas.microsoft.com/office/drawing/2014/main" id="{0942DF43-8FFF-05F2-E374-0FD2C8D75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152" y="2547133"/>
              <a:ext cx="1150031" cy="114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28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200464-9B48-F4B1-80DE-4F35EBF86C21}"/>
              </a:ext>
            </a:extLst>
          </p:cNvPr>
          <p:cNvSpPr/>
          <p:nvPr/>
        </p:nvSpPr>
        <p:spPr>
          <a:xfrm>
            <a:off x="854439" y="1776335"/>
            <a:ext cx="7397646" cy="3305332"/>
          </a:xfrm>
          <a:prstGeom prst="rect">
            <a:avLst/>
          </a:prstGeom>
          <a:solidFill>
            <a:srgbClr val="0070C0">
              <a:alpha val="38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fire on a brick wall&#10;&#10;Description automatically generated with low confidence">
            <a:extLst>
              <a:ext uri="{FF2B5EF4-FFF2-40B4-BE49-F238E27FC236}">
                <a16:creationId xmlns:a16="http://schemas.microsoft.com/office/drawing/2014/main" id="{81C7151A-8DCF-C4BA-907A-23AF1A247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709" r="24607"/>
          <a:stretch/>
        </p:blipFill>
        <p:spPr>
          <a:xfrm>
            <a:off x="6096000" y="2819400"/>
            <a:ext cx="1686387" cy="1231503"/>
          </a:xfrm>
          <a:prstGeom prst="rect">
            <a:avLst/>
          </a:prstGeom>
        </p:spPr>
      </p:pic>
      <p:pic>
        <p:nvPicPr>
          <p:cNvPr id="8" name="Picture 7" descr="A picture containing cylinder, blue, circle, colorfulness&#10;&#10;Description automatically generated">
            <a:extLst>
              <a:ext uri="{FF2B5EF4-FFF2-40B4-BE49-F238E27FC236}">
                <a16:creationId xmlns:a16="http://schemas.microsoft.com/office/drawing/2014/main" id="{605D45AE-7AA4-09B3-2B2B-599897130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3287" y="2909242"/>
            <a:ext cx="1543330" cy="10418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5CA2A2-1A3C-938C-BC37-2CEC70EC033D}"/>
              </a:ext>
            </a:extLst>
          </p:cNvPr>
          <p:cNvCxnSpPr>
            <a:cxnSpLocks/>
            <a:stCxn id="8" idx="3"/>
            <a:endCxn id="2050" idx="1"/>
          </p:cNvCxnSpPr>
          <p:nvPr/>
        </p:nvCxnSpPr>
        <p:spPr>
          <a:xfrm flipV="1">
            <a:off x="2476617" y="3429000"/>
            <a:ext cx="1420832" cy="115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BD4F5A-0896-8418-8459-391D60D900DE}"/>
              </a:ext>
            </a:extLst>
          </p:cNvPr>
          <p:cNvGrpSpPr/>
          <p:nvPr/>
        </p:nvGrpSpPr>
        <p:grpSpPr>
          <a:xfrm>
            <a:off x="8949128" y="2034915"/>
            <a:ext cx="2788170" cy="2788170"/>
            <a:chOff x="8499424" y="1628932"/>
            <a:chExt cx="2788170" cy="2788170"/>
          </a:xfrm>
        </p:grpSpPr>
        <p:pic>
          <p:nvPicPr>
            <p:cNvPr id="11" name="Graphic 10" descr="Cloud outline">
              <a:extLst>
                <a:ext uri="{FF2B5EF4-FFF2-40B4-BE49-F238E27FC236}">
                  <a16:creationId xmlns:a16="http://schemas.microsoft.com/office/drawing/2014/main" id="{7821F536-41D0-35E4-4C21-0FB5D2CD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99424" y="1628932"/>
              <a:ext cx="2788170" cy="2788170"/>
            </a:xfrm>
            <a:prstGeom prst="rect">
              <a:avLst/>
            </a:prstGeom>
          </p:spPr>
        </p:pic>
        <p:pic>
          <p:nvPicPr>
            <p:cNvPr id="1026" name="Picture 2" descr="Business Intelligence &amp; Analytics - Ascend Technologies">
              <a:extLst>
                <a:ext uri="{FF2B5EF4-FFF2-40B4-BE49-F238E27FC236}">
                  <a16:creationId xmlns:a16="http://schemas.microsoft.com/office/drawing/2014/main" id="{0942DF43-8FFF-05F2-E374-0FD2C8D75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152" y="2547133"/>
              <a:ext cx="1150031" cy="114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On-premises data gateway download for free - GetWinPCSoft">
            <a:extLst>
              <a:ext uri="{FF2B5EF4-FFF2-40B4-BE49-F238E27FC236}">
                <a16:creationId xmlns:a16="http://schemas.microsoft.com/office/drawing/2014/main" id="{1F7F5CEB-8C0A-3C9D-9A1E-F7CE3A95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49" y="2819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88FB37-0BEB-E10D-5AEE-8954A130BC77}"/>
              </a:ext>
            </a:extLst>
          </p:cNvPr>
          <p:cNvCxnSpPr>
            <a:cxnSpLocks/>
            <a:stCxn id="2050" idx="3"/>
            <a:endCxn id="11" idx="1"/>
          </p:cNvCxnSpPr>
          <p:nvPr/>
        </p:nvCxnSpPr>
        <p:spPr>
          <a:xfrm>
            <a:off x="5116649" y="3429000"/>
            <a:ext cx="3832479" cy="0"/>
          </a:xfrm>
          <a:prstGeom prst="straightConnector1">
            <a:avLst/>
          </a:prstGeom>
          <a:ln w="635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27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dlock on a keyboard&#10;&#10;Description automatically generated with medium confidence">
            <a:extLst>
              <a:ext uri="{FF2B5EF4-FFF2-40B4-BE49-F238E27FC236}">
                <a16:creationId xmlns:a16="http://schemas.microsoft.com/office/drawing/2014/main" id="{4DD21A9B-06DE-29B6-0E37-C3D8B670AD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7" r="-1" b="8228"/>
          <a:stretch/>
        </p:blipFill>
        <p:spPr>
          <a:xfrm>
            <a:off x="-2988" y="10"/>
            <a:ext cx="12188952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16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08B123-1712-918A-D9F3-AA0CE51E2F2B}"/>
              </a:ext>
            </a:extLst>
          </p:cNvPr>
          <p:cNvGrpSpPr/>
          <p:nvPr/>
        </p:nvGrpSpPr>
        <p:grpSpPr>
          <a:xfrm>
            <a:off x="4393932" y="369684"/>
            <a:ext cx="3404135" cy="2832232"/>
            <a:chOff x="4321943" y="238327"/>
            <a:chExt cx="3404135" cy="2832232"/>
          </a:xfrm>
        </p:grpSpPr>
        <p:pic>
          <p:nvPicPr>
            <p:cNvPr id="7" name="Graphic 6" descr="Cloud outline">
              <a:extLst>
                <a:ext uri="{FF2B5EF4-FFF2-40B4-BE49-F238E27FC236}">
                  <a16:creationId xmlns:a16="http://schemas.microsoft.com/office/drawing/2014/main" id="{26A78A54-7868-2F68-35F1-1292D409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21943" y="238327"/>
              <a:ext cx="3404135" cy="28322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FD178B-7EF6-B3C7-DF94-A7E2A0608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34" t="25740" r="20884" b="29731"/>
            <a:stretch/>
          </p:blipFill>
          <p:spPr>
            <a:xfrm>
              <a:off x="4860758" y="1520791"/>
              <a:ext cx="2281187" cy="7025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9976B2-1C51-3970-00E4-E235CE68A49E}"/>
              </a:ext>
            </a:extLst>
          </p:cNvPr>
          <p:cNvGrpSpPr/>
          <p:nvPr/>
        </p:nvGrpSpPr>
        <p:grpSpPr>
          <a:xfrm>
            <a:off x="843157" y="2152650"/>
            <a:ext cx="3738368" cy="3122109"/>
            <a:chOff x="843157" y="2152650"/>
            <a:chExt cx="3738368" cy="3122109"/>
          </a:xfrm>
        </p:grpSpPr>
        <p:pic>
          <p:nvPicPr>
            <p:cNvPr id="5" name="Graphic 4" descr="Database with solid fill">
              <a:extLst>
                <a:ext uri="{FF2B5EF4-FFF2-40B4-BE49-F238E27FC236}">
                  <a16:creationId xmlns:a16="http://schemas.microsoft.com/office/drawing/2014/main" id="{E13BF799-FDB6-78C4-71F8-7014BF38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157" y="4360359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E635844-4271-80D5-CDBC-125270561AE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57557" y="3924300"/>
              <a:ext cx="968611" cy="893259"/>
            </a:xfrm>
            <a:prstGeom prst="straightConnector1">
              <a:avLst/>
            </a:prstGeom>
            <a:ln w="63500">
              <a:solidFill>
                <a:srgbClr val="0078D7">
                  <a:alpha val="3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36CB27B-E305-69FD-51EE-CA3BB798C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768" y="2152650"/>
              <a:ext cx="864757" cy="781050"/>
            </a:xfrm>
            <a:prstGeom prst="straightConnector1">
              <a:avLst/>
            </a:prstGeom>
            <a:ln w="63500">
              <a:solidFill>
                <a:srgbClr val="0078D7">
                  <a:alpha val="3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3A8AF-68CA-BC76-B441-CB6BB3BC61CF}"/>
                </a:ext>
              </a:extLst>
            </p:cNvPr>
            <p:cNvGrpSpPr/>
            <p:nvPr/>
          </p:nvGrpSpPr>
          <p:grpSpPr>
            <a:xfrm>
              <a:off x="2624137" y="2933700"/>
              <a:ext cx="1121933" cy="1596935"/>
              <a:chOff x="2624137" y="2933700"/>
              <a:chExt cx="1121933" cy="1596935"/>
            </a:xfrm>
          </p:grpSpPr>
          <p:pic>
            <p:nvPicPr>
              <p:cNvPr id="1026" name="Picture 2" descr="On-premises data gateway download for free - GetWinPCSoft">
                <a:extLst>
                  <a:ext uri="{FF2B5EF4-FFF2-40B4-BE49-F238E27FC236}">
                    <a16:creationId xmlns:a16="http://schemas.microsoft.com/office/drawing/2014/main" id="{F4FFF942-629B-C360-EBC8-C2A8489C32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6168" y="2933700"/>
                <a:ext cx="990600" cy="990600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1FCA03A-44A6-0AFF-3875-61B4C7F23B0B}"/>
                  </a:ext>
                </a:extLst>
              </p:cNvPr>
              <p:cNvSpPr/>
              <p:nvPr/>
            </p:nvSpPr>
            <p:spPr>
              <a:xfrm>
                <a:off x="2624137" y="3884304"/>
                <a:ext cx="1121933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>
                        <a:alpha val="30000"/>
                      </a:srgb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</a:p>
              <a:p>
                <a:pPr algn="ctr"/>
                <a:r>
                  <a:rPr lang="en-US" dirty="0">
                    <a:ln w="0"/>
                    <a:solidFill>
                      <a:srgbClr val="0070C0">
                        <a:alpha val="30000"/>
                      </a:srgb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Gateway</a:t>
                </a:r>
                <a:endParaRPr lang="en-US" b="0" cap="none" spc="0" dirty="0">
                  <a:ln w="0"/>
                  <a:solidFill>
                    <a:srgbClr val="0070C0">
                      <a:alpha val="30000"/>
                    </a:srgb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ADED7A-6EAD-2635-3B10-6A1DD792FC04}"/>
              </a:ext>
            </a:extLst>
          </p:cNvPr>
          <p:cNvGrpSpPr/>
          <p:nvPr/>
        </p:nvGrpSpPr>
        <p:grpSpPr>
          <a:xfrm>
            <a:off x="4932747" y="2514600"/>
            <a:ext cx="2152650" cy="4043789"/>
            <a:chOff x="4932747" y="2514600"/>
            <a:chExt cx="2152650" cy="40437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DAEA5BC-DC24-269D-20FF-B80684FD1F3B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6009072" y="2514600"/>
              <a:ext cx="0" cy="1969780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157805C-8074-6998-6A4B-5101FA6B561F}"/>
                </a:ext>
              </a:extLst>
            </p:cNvPr>
            <p:cNvGrpSpPr/>
            <p:nvPr/>
          </p:nvGrpSpPr>
          <p:grpSpPr>
            <a:xfrm>
              <a:off x="4932747" y="4484380"/>
              <a:ext cx="2152650" cy="2074009"/>
              <a:chOff x="4932747" y="4484380"/>
              <a:chExt cx="2152650" cy="20740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F86255F-AF61-D676-28D6-090C50ED9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2747" y="4484380"/>
                <a:ext cx="2152650" cy="1704677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075BAF-4417-517B-7ED0-FEFC93D75801}"/>
                  </a:ext>
                </a:extLst>
              </p:cNvPr>
              <p:cNvSpPr/>
              <p:nvPr/>
            </p:nvSpPr>
            <p:spPr>
              <a:xfrm>
                <a:off x="5512373" y="6189057"/>
                <a:ext cx="112193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Desktop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017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08B123-1712-918A-D9F3-AA0CE51E2F2B}"/>
              </a:ext>
            </a:extLst>
          </p:cNvPr>
          <p:cNvGrpSpPr/>
          <p:nvPr/>
        </p:nvGrpSpPr>
        <p:grpSpPr>
          <a:xfrm>
            <a:off x="4393932" y="369684"/>
            <a:ext cx="3404135" cy="2832232"/>
            <a:chOff x="4321943" y="238327"/>
            <a:chExt cx="3404135" cy="2832232"/>
          </a:xfrm>
        </p:grpSpPr>
        <p:pic>
          <p:nvPicPr>
            <p:cNvPr id="7" name="Graphic 6" descr="Cloud outline">
              <a:extLst>
                <a:ext uri="{FF2B5EF4-FFF2-40B4-BE49-F238E27FC236}">
                  <a16:creationId xmlns:a16="http://schemas.microsoft.com/office/drawing/2014/main" id="{26A78A54-7868-2F68-35F1-1292D409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21943" y="238327"/>
              <a:ext cx="3404135" cy="28322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FD178B-7EF6-B3C7-DF94-A7E2A0608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34" t="25740" r="20884" b="29731"/>
            <a:stretch/>
          </p:blipFill>
          <p:spPr>
            <a:xfrm>
              <a:off x="4860758" y="1520791"/>
              <a:ext cx="2281187" cy="702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70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BA09BE-E845-D17E-867C-AEC0AACF4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0" t="16441" r="4002" b="10077"/>
          <a:stretch/>
        </p:blipFill>
        <p:spPr>
          <a:xfrm>
            <a:off x="2882899" y="258464"/>
            <a:ext cx="6019801" cy="4838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872AD1-98BC-88EC-8F31-31A2E21B5B10}"/>
              </a:ext>
            </a:extLst>
          </p:cNvPr>
          <p:cNvSpPr/>
          <p:nvPr/>
        </p:nvSpPr>
        <p:spPr>
          <a:xfrm>
            <a:off x="0" y="552003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Desktop what do you get?</a:t>
            </a:r>
          </a:p>
        </p:txBody>
      </p:sp>
    </p:spTree>
    <p:extLst>
      <p:ext uri="{BB962C8B-B14F-4D97-AF65-F5344CB8AC3E}">
        <p14:creationId xmlns:p14="http://schemas.microsoft.com/office/powerpoint/2010/main" val="3068200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sinessperson on a computer">
            <a:extLst>
              <a:ext uri="{FF2B5EF4-FFF2-40B4-BE49-F238E27FC236}">
                <a16:creationId xmlns:a16="http://schemas.microsoft.com/office/drawing/2014/main" id="{57947E95-AC12-2D14-BE50-AE837B2E0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0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wrinkled hands with some coins">
            <a:extLst>
              <a:ext uri="{FF2B5EF4-FFF2-40B4-BE49-F238E27FC236}">
                <a16:creationId xmlns:a16="http://schemas.microsoft.com/office/drawing/2014/main" id="{5D432D16-1F28-59A5-9B52-4463BD99B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4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893CC-E35C-44D3-B708-C75F7C56D354}"/>
              </a:ext>
            </a:extLst>
          </p:cNvPr>
          <p:cNvSpPr/>
          <p:nvPr/>
        </p:nvSpPr>
        <p:spPr>
          <a:xfrm>
            <a:off x="1" y="2321004"/>
            <a:ext cx="1219199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 = £0.00p</a:t>
            </a:r>
          </a:p>
        </p:txBody>
      </p:sp>
    </p:spTree>
    <p:extLst>
      <p:ext uri="{BB962C8B-B14F-4D97-AF65-F5344CB8AC3E}">
        <p14:creationId xmlns:p14="http://schemas.microsoft.com/office/powerpoint/2010/main" val="3730732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2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8F38396F-1286-1A8D-BAFB-897ADACED5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408"/>
          <a:stretch/>
        </p:blipFill>
        <p:spPr>
          <a:xfrm>
            <a:off x="-2988" y="10"/>
            <a:ext cx="12188952" cy="6856614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BBF9703A-116F-4B3B-B77F-03C8F82F2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40988" y="-43974"/>
            <a:ext cx="1447800" cy="1535750"/>
          </a:xfrm>
          <a:prstGeom prst="rect">
            <a:avLst/>
          </a:prstGeom>
        </p:spPr>
      </p:pic>
      <p:pic>
        <p:nvPicPr>
          <p:cNvPr id="33" name="Picture 17">
            <a:extLst>
              <a:ext uri="{FF2B5EF4-FFF2-40B4-BE49-F238E27FC236}">
                <a16:creationId xmlns:a16="http://schemas.microsoft.com/office/drawing/2014/main" id="{A1B4061D-A626-49CE-9EA0-6A70DA7D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14364" y="3672852"/>
            <a:ext cx="1371600" cy="25483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B57694-BD83-40C9-0A98-1AFD450D52F7}"/>
              </a:ext>
            </a:extLst>
          </p:cNvPr>
          <p:cNvSpPr/>
          <p:nvPr/>
        </p:nvSpPr>
        <p:spPr>
          <a:xfrm>
            <a:off x="4760226" y="2966652"/>
            <a:ext cx="266252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Really</a:t>
            </a:r>
          </a:p>
        </p:txBody>
      </p:sp>
    </p:spTree>
    <p:extLst>
      <p:ext uri="{BB962C8B-B14F-4D97-AF65-F5344CB8AC3E}">
        <p14:creationId xmlns:p14="http://schemas.microsoft.com/office/powerpoint/2010/main" val="2700021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ld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BF7DD7BE-3B8E-DD42-3B37-0FA2F193F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13044" y="0"/>
            <a:ext cx="841364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A0BFAD-E241-3D26-3E9E-10804ABFAE7A}"/>
              </a:ext>
            </a:extLst>
          </p:cNvPr>
          <p:cNvSpPr/>
          <p:nvPr/>
        </p:nvSpPr>
        <p:spPr>
          <a:xfrm>
            <a:off x="165307" y="1108556"/>
            <a:ext cx="6692602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what?</a:t>
            </a:r>
          </a:p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should I care?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5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any, sitting, bicycle, full&#10;&#10;Description automatically generated">
            <a:extLst>
              <a:ext uri="{FF2B5EF4-FFF2-40B4-BE49-F238E27FC236}">
                <a16:creationId xmlns:a16="http://schemas.microsoft.com/office/drawing/2014/main" id="{605A607E-BF58-2B42-96FC-7A9349491B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4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uck, building, road, outdoor&#10;&#10;Description automatically generated">
            <a:extLst>
              <a:ext uri="{FF2B5EF4-FFF2-40B4-BE49-F238E27FC236}">
                <a16:creationId xmlns:a16="http://schemas.microsoft.com/office/drawing/2014/main" id="{F963DB21-6FB2-4D96-89B5-3761F27DDB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6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C4227-D895-5EE3-D9A5-2328BA91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247436" cy="46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05C54-473A-47C4-278D-43F719C6B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657" y="0"/>
            <a:ext cx="4042686" cy="5421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20A4D-9F33-9757-F1B8-CA3E0210A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566" y="-1"/>
            <a:ext cx="3834455" cy="42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F3148-D82B-C532-A116-0CCB76B5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74651"/>
            <a:ext cx="4928410" cy="542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6C581-4CC9-B1D3-1638-F3C35DDA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09" y="209550"/>
            <a:ext cx="4853541" cy="53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5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713DB0-D566-2ADE-740F-3C0037B8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87"/>
            <a:ext cx="12192000" cy="664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4EFF2-0C7F-5229-911D-3AE87D2D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94" y="0"/>
            <a:ext cx="504438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278902-C914-A657-AA55-39E01BDA5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92" y="103422"/>
            <a:ext cx="3684712" cy="66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3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10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building&#10;&#10;Description automatically generated">
            <a:extLst>
              <a:ext uri="{FF2B5EF4-FFF2-40B4-BE49-F238E27FC236}">
                <a16:creationId xmlns:a16="http://schemas.microsoft.com/office/drawing/2014/main" id="{E1E8B307-BCD9-4CCD-BDE5-5969167CBD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92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952DC-28C2-427A-9356-71CA0C09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2" b="6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54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long hair and beard&#10;&#10;Description automatically generated with medium confidence">
            <a:extLst>
              <a:ext uri="{FF2B5EF4-FFF2-40B4-BE49-F238E27FC236}">
                <a16:creationId xmlns:a16="http://schemas.microsoft.com/office/drawing/2014/main" id="{FE6A1E3D-5F43-165E-AF8B-2D3661507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" y="0"/>
            <a:ext cx="1165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39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ng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A5AEF1E1-29F2-4941-346F-22AAE5BF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91" y="18737"/>
            <a:ext cx="9119017" cy="68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4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uck, building, road, outdoor&#10;&#10;Description automatically generated">
            <a:extLst>
              <a:ext uri="{FF2B5EF4-FFF2-40B4-BE49-F238E27FC236}">
                <a16:creationId xmlns:a16="http://schemas.microsoft.com/office/drawing/2014/main" id="{F963DB21-6FB2-4D96-89B5-3761F27DDB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03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logo&#10;&#10;Description automatically generated with low confidence">
            <a:extLst>
              <a:ext uri="{FF2B5EF4-FFF2-40B4-BE49-F238E27FC236}">
                <a16:creationId xmlns:a16="http://schemas.microsoft.com/office/drawing/2014/main" id="{E73871B8-B949-F29B-745D-43958F8C6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95" y="917191"/>
            <a:ext cx="6410208" cy="32051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837529-4B3D-C8F9-4A35-DFB0BEDB49B3}"/>
              </a:ext>
            </a:extLst>
          </p:cNvPr>
          <p:cNvSpPr/>
          <p:nvPr/>
        </p:nvSpPr>
        <p:spPr>
          <a:xfrm>
            <a:off x="4038865" y="4871087"/>
            <a:ext cx="4114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 – M code</a:t>
            </a:r>
          </a:p>
        </p:txBody>
      </p:sp>
    </p:spTree>
    <p:extLst>
      <p:ext uri="{BB962C8B-B14F-4D97-AF65-F5344CB8AC3E}">
        <p14:creationId xmlns:p14="http://schemas.microsoft.com/office/powerpoint/2010/main" val="1083473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372DF1-B621-9383-887D-743696188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160130"/>
            <a:ext cx="12211075" cy="65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08FF47-FBCE-373D-CF91-EDFCF4BF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039" y="0"/>
            <a:ext cx="7517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9BE3CF-5598-2E3E-B95E-D6D1B7E98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5" y="1680433"/>
            <a:ext cx="5043036" cy="3497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45B20-2EF2-9B58-1BAE-EDE5A8A4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29" y="425788"/>
            <a:ext cx="5104801" cy="61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03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4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65" name="Rectangle 1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6" name="Rectangle 13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304E2B8-FE54-12E4-BC00-4923B074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781"/>
          <a:stretch/>
        </p:blipFill>
        <p:spPr>
          <a:xfrm>
            <a:off x="-2988" y="10"/>
            <a:ext cx="12188952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5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63189F0E-78B0-0193-16B3-CFAFBB3FF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99" y="1055099"/>
            <a:ext cx="4913801" cy="2388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7150E-5AA8-B4F2-6192-FEA727EB5612}"/>
              </a:ext>
            </a:extLst>
          </p:cNvPr>
          <p:cNvSpPr txBox="1"/>
          <p:nvPr/>
        </p:nvSpPr>
        <p:spPr>
          <a:xfrm>
            <a:off x="2627807" y="4496013"/>
            <a:ext cx="6936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Expressions (DAX)</a:t>
            </a:r>
          </a:p>
        </p:txBody>
      </p:sp>
    </p:spTree>
    <p:extLst>
      <p:ext uri="{BB962C8B-B14F-4D97-AF65-F5344CB8AC3E}">
        <p14:creationId xmlns:p14="http://schemas.microsoft.com/office/powerpoint/2010/main" val="1468654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1C556-A6C9-43C3-199F-C90CCB675399}"/>
              </a:ext>
            </a:extLst>
          </p:cNvPr>
          <p:cNvSpPr txBox="1"/>
          <p:nvPr/>
        </p:nvSpPr>
        <p:spPr>
          <a:xfrm>
            <a:off x="2756317" y="3203910"/>
            <a:ext cx="60972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 All Other Countries = </a:t>
            </a:r>
          </a:p>
          <a:p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COUNTROWS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CALCULATETABLE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TDF_Winners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TDF_Winners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[Country]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"Spain"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TDF_Winners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[Country]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&lt;&gt;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"France"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12610-171B-FD70-4381-A7B7810058B4}"/>
              </a:ext>
            </a:extLst>
          </p:cNvPr>
          <p:cNvSpPr txBox="1"/>
          <p:nvPr/>
        </p:nvSpPr>
        <p:spPr>
          <a:xfrm>
            <a:off x="2756317" y="790573"/>
            <a:ext cx="802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Count_France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COUNTAX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TDF_Winners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TDF_Winners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[Country]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"France"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TDF_Winners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[Country]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2739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3FF1AD-F2B7-EE44-916E-9F0B2CC6F6CF}"/>
              </a:ext>
            </a:extLst>
          </p:cNvPr>
          <p:cNvSpPr txBox="1"/>
          <p:nvPr/>
        </p:nvSpPr>
        <p:spPr>
          <a:xfrm>
            <a:off x="1706693" y="335845"/>
            <a:ext cx="877861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 All time intelligence function are designed to return a table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 to be easily used in CALCULATE as a filter.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DEFINE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StartDate = </a:t>
            </a:r>
            <a:r>
              <a:rPr lang="en-GB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2008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= </a:t>
            </a:r>
            <a:r>
              <a:rPr lang="en-GB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2008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EVALUATE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CALCULATETABLE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( 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[Sales Amount], 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FIRSTDATE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'Date'[Date] )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-- 2008-01-01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[Sales Amount], 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LASTDATE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'Date'[Date] )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-- 2008-01-31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},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'Date'[Date] &gt;= StartDate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&amp;&amp; 'Date'[Date] &lt;=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EndDate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65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C7D1A-4F5C-66D9-5290-EB180E57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3" y="0"/>
            <a:ext cx="1147859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D9964-8FA5-7F77-15B6-9E2784E5CA3E}"/>
              </a:ext>
            </a:extLst>
          </p:cNvPr>
          <p:cNvSpPr/>
          <p:nvPr/>
        </p:nvSpPr>
        <p:spPr>
          <a:xfrm>
            <a:off x="4274603" y="4893571"/>
            <a:ext cx="36427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 View</a:t>
            </a:r>
          </a:p>
        </p:txBody>
      </p:sp>
    </p:spTree>
    <p:extLst>
      <p:ext uri="{BB962C8B-B14F-4D97-AF65-F5344CB8AC3E}">
        <p14:creationId xmlns:p14="http://schemas.microsoft.com/office/powerpoint/2010/main" val="2799857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52D898-9856-F50B-3FF7-D68CDF17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3" y="0"/>
            <a:ext cx="1147859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B45472-EBF0-00D5-8085-104BF0244E8C}"/>
              </a:ext>
            </a:extLst>
          </p:cNvPr>
          <p:cNvSpPr/>
          <p:nvPr/>
        </p:nvSpPr>
        <p:spPr>
          <a:xfrm>
            <a:off x="6413610" y="209145"/>
            <a:ext cx="3037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View</a:t>
            </a:r>
          </a:p>
        </p:txBody>
      </p:sp>
    </p:spTree>
    <p:extLst>
      <p:ext uri="{BB962C8B-B14F-4D97-AF65-F5344CB8AC3E}">
        <p14:creationId xmlns:p14="http://schemas.microsoft.com/office/powerpoint/2010/main" val="284511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6E450C-1CCC-F67D-4808-C199B319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95" y="0"/>
            <a:ext cx="1148493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061132-49BB-57C8-D335-772FF1889FE6}"/>
              </a:ext>
            </a:extLst>
          </p:cNvPr>
          <p:cNvSpPr/>
          <p:nvPr/>
        </p:nvSpPr>
        <p:spPr>
          <a:xfrm>
            <a:off x="3302904" y="1332690"/>
            <a:ext cx="4401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Modeling View</a:t>
            </a:r>
          </a:p>
        </p:txBody>
      </p:sp>
    </p:spTree>
    <p:extLst>
      <p:ext uri="{BB962C8B-B14F-4D97-AF65-F5344CB8AC3E}">
        <p14:creationId xmlns:p14="http://schemas.microsoft.com/office/powerpoint/2010/main" val="2773504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B7288-47DB-3BD8-7A43-EA01527A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39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37417-0B21-5669-0E52-2FD8B529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43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90878-E785-A372-1A99-8C7AAC2D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uestion mark against red wall">
            <a:extLst>
              <a:ext uri="{FF2B5EF4-FFF2-40B4-BE49-F238E27FC236}">
                <a16:creationId xmlns:a16="http://schemas.microsoft.com/office/drawing/2014/main" id="{6FFBA8B0-621F-F344-70B7-DA0CF737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8CA9B2-D988-5E29-60D2-BE18F2A6A797}"/>
              </a:ext>
            </a:extLst>
          </p:cNvPr>
          <p:cNvSpPr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How many different types of workspace are there?</a:t>
            </a:r>
          </a:p>
        </p:txBody>
      </p:sp>
    </p:spTree>
    <p:extLst>
      <p:ext uri="{BB962C8B-B14F-4D97-AF65-F5344CB8AC3E}">
        <p14:creationId xmlns:p14="http://schemas.microsoft.com/office/powerpoint/2010/main" val="3264929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3F366-00E7-5733-0D75-1E305F09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8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55292-AF9E-D9FE-78A1-2CE1AF0A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86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55292-AF9E-D9FE-78A1-2CE1AF0A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35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5504B-2689-3D36-A5C2-E012B44CA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982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D42C4-0DD4-8DE7-E9C9-3C54E1EC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7" y="0"/>
            <a:ext cx="11434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10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70A8F7-E7A5-14F1-D217-6FC0291A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30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7C362-9829-6EB2-2B3D-A95AF03B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00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66E38-A8BA-B65E-F300-560CCEA4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74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09241-139B-D699-F336-1FB08C1AE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4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823C5-F883-8D5F-FA13-502B6471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rn paper two">
            <a:extLst>
              <a:ext uri="{FF2B5EF4-FFF2-40B4-BE49-F238E27FC236}">
                <a16:creationId xmlns:a16="http://schemas.microsoft.com/office/drawing/2014/main" id="{D74F3AD0-859B-F219-8439-6D548D1C6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3ED64F-99B2-A3DC-7B17-C1E06898A457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695478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8BEE4-7B81-77AB-607B-5E7C656B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064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E1416-8C50-D4B3-AF4F-883294121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95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129CF-9D97-1065-1864-53128906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462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4BCB5-D08F-E3D9-7C28-BF68E26E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42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90C2E-672F-251D-57F9-1AF3A957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5" y="0"/>
            <a:ext cx="1142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10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08B123-1712-918A-D9F3-AA0CE51E2F2B}"/>
              </a:ext>
            </a:extLst>
          </p:cNvPr>
          <p:cNvGrpSpPr/>
          <p:nvPr/>
        </p:nvGrpSpPr>
        <p:grpSpPr>
          <a:xfrm>
            <a:off x="4393932" y="369684"/>
            <a:ext cx="3404135" cy="2832232"/>
            <a:chOff x="4321943" y="238327"/>
            <a:chExt cx="3404135" cy="2832232"/>
          </a:xfrm>
        </p:grpSpPr>
        <p:pic>
          <p:nvPicPr>
            <p:cNvPr id="7" name="Graphic 6" descr="Cloud outline">
              <a:extLst>
                <a:ext uri="{FF2B5EF4-FFF2-40B4-BE49-F238E27FC236}">
                  <a16:creationId xmlns:a16="http://schemas.microsoft.com/office/drawing/2014/main" id="{26A78A54-7868-2F68-35F1-1292D409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21943" y="238327"/>
              <a:ext cx="3404135" cy="28322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FD178B-7EF6-B3C7-DF94-A7E2A0608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34" t="25740" r="20884" b="29731"/>
            <a:stretch/>
          </p:blipFill>
          <p:spPr>
            <a:xfrm>
              <a:off x="4860758" y="1520791"/>
              <a:ext cx="2281187" cy="7025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9976B2-1C51-3970-00E4-E235CE68A49E}"/>
              </a:ext>
            </a:extLst>
          </p:cNvPr>
          <p:cNvGrpSpPr/>
          <p:nvPr/>
        </p:nvGrpSpPr>
        <p:grpSpPr>
          <a:xfrm>
            <a:off x="843157" y="2152650"/>
            <a:ext cx="3738368" cy="3122109"/>
            <a:chOff x="843157" y="2152650"/>
            <a:chExt cx="3738368" cy="3122109"/>
          </a:xfrm>
        </p:grpSpPr>
        <p:pic>
          <p:nvPicPr>
            <p:cNvPr id="5" name="Graphic 4" descr="Database with solid fill">
              <a:extLst>
                <a:ext uri="{FF2B5EF4-FFF2-40B4-BE49-F238E27FC236}">
                  <a16:creationId xmlns:a16="http://schemas.microsoft.com/office/drawing/2014/main" id="{E13BF799-FDB6-78C4-71F8-7014BF38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157" y="4360359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E635844-4271-80D5-CDBC-125270561AE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57557" y="3924300"/>
              <a:ext cx="968611" cy="893259"/>
            </a:xfrm>
            <a:prstGeom prst="straightConnector1">
              <a:avLst/>
            </a:prstGeom>
            <a:ln w="63500">
              <a:solidFill>
                <a:srgbClr val="0078D7">
                  <a:alpha val="3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36CB27B-E305-69FD-51EE-CA3BB798C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768" y="2152650"/>
              <a:ext cx="864757" cy="781050"/>
            </a:xfrm>
            <a:prstGeom prst="straightConnector1">
              <a:avLst/>
            </a:prstGeom>
            <a:ln w="63500">
              <a:solidFill>
                <a:srgbClr val="0078D7">
                  <a:alpha val="3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3A8AF-68CA-BC76-B441-CB6BB3BC61CF}"/>
                </a:ext>
              </a:extLst>
            </p:cNvPr>
            <p:cNvGrpSpPr/>
            <p:nvPr/>
          </p:nvGrpSpPr>
          <p:grpSpPr>
            <a:xfrm>
              <a:off x="2624137" y="2933700"/>
              <a:ext cx="1121933" cy="1596935"/>
              <a:chOff x="2624137" y="2933700"/>
              <a:chExt cx="1121933" cy="1596935"/>
            </a:xfrm>
          </p:grpSpPr>
          <p:pic>
            <p:nvPicPr>
              <p:cNvPr id="1026" name="Picture 2" descr="On-premises data gateway download for free - GetWinPCSoft">
                <a:extLst>
                  <a:ext uri="{FF2B5EF4-FFF2-40B4-BE49-F238E27FC236}">
                    <a16:creationId xmlns:a16="http://schemas.microsoft.com/office/drawing/2014/main" id="{F4FFF942-629B-C360-EBC8-C2A8489C32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6168" y="2933700"/>
                <a:ext cx="990600" cy="990600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1FCA03A-44A6-0AFF-3875-61B4C7F23B0B}"/>
                  </a:ext>
                </a:extLst>
              </p:cNvPr>
              <p:cNvSpPr/>
              <p:nvPr/>
            </p:nvSpPr>
            <p:spPr>
              <a:xfrm>
                <a:off x="2624137" y="3884304"/>
                <a:ext cx="1121933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>
                        <a:alpha val="30000"/>
                      </a:srgb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</a:p>
              <a:p>
                <a:pPr algn="ctr"/>
                <a:r>
                  <a:rPr lang="en-US" dirty="0">
                    <a:ln w="0"/>
                    <a:solidFill>
                      <a:srgbClr val="0070C0">
                        <a:alpha val="30000"/>
                      </a:srgb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Gateway</a:t>
                </a:r>
                <a:endParaRPr lang="en-US" b="0" cap="none" spc="0" dirty="0">
                  <a:ln w="0"/>
                  <a:solidFill>
                    <a:srgbClr val="0070C0">
                      <a:alpha val="30000"/>
                    </a:srgb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ADED7A-6EAD-2635-3B10-6A1DD792FC04}"/>
              </a:ext>
            </a:extLst>
          </p:cNvPr>
          <p:cNvGrpSpPr/>
          <p:nvPr/>
        </p:nvGrpSpPr>
        <p:grpSpPr>
          <a:xfrm>
            <a:off x="4932747" y="2514600"/>
            <a:ext cx="2152650" cy="4043789"/>
            <a:chOff x="4932747" y="2514600"/>
            <a:chExt cx="2152650" cy="40437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DAEA5BC-DC24-269D-20FF-B80684FD1F3B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6009072" y="2514600"/>
              <a:ext cx="0" cy="1969780"/>
            </a:xfrm>
            <a:prstGeom prst="straightConnector1">
              <a:avLst/>
            </a:prstGeom>
            <a:ln w="63500">
              <a:solidFill>
                <a:srgbClr val="0078D7">
                  <a:alpha val="3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157805C-8074-6998-6A4B-5101FA6B561F}"/>
                </a:ext>
              </a:extLst>
            </p:cNvPr>
            <p:cNvGrpSpPr/>
            <p:nvPr/>
          </p:nvGrpSpPr>
          <p:grpSpPr>
            <a:xfrm>
              <a:off x="4932747" y="4484380"/>
              <a:ext cx="2152650" cy="2074009"/>
              <a:chOff x="4932747" y="4484380"/>
              <a:chExt cx="2152650" cy="20740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F86255F-AF61-D676-28D6-090C50ED9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30000"/>
              </a:blip>
              <a:stretch>
                <a:fillRect/>
              </a:stretch>
            </p:blipFill>
            <p:spPr>
              <a:xfrm>
                <a:off x="4932747" y="4484380"/>
                <a:ext cx="2152650" cy="1704677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075BAF-4417-517B-7ED0-FEFC93D75801}"/>
                  </a:ext>
                </a:extLst>
              </p:cNvPr>
              <p:cNvSpPr/>
              <p:nvPr/>
            </p:nvSpPr>
            <p:spPr>
              <a:xfrm>
                <a:off x="5512373" y="6189057"/>
                <a:ext cx="112193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>
                        <a:alpha val="30000"/>
                      </a:srgb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Desktop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F3BFC2-1C97-95B4-F06D-920C8BF9AB10}"/>
              </a:ext>
            </a:extLst>
          </p:cNvPr>
          <p:cNvGrpSpPr/>
          <p:nvPr/>
        </p:nvGrpSpPr>
        <p:grpSpPr>
          <a:xfrm>
            <a:off x="7436620" y="2392817"/>
            <a:ext cx="4055098" cy="3923756"/>
            <a:chOff x="7436620" y="2392817"/>
            <a:chExt cx="4055098" cy="39237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B3C89C-682F-F580-4B25-1B463BA788AA}"/>
                </a:ext>
              </a:extLst>
            </p:cNvPr>
            <p:cNvGrpSpPr/>
            <p:nvPr/>
          </p:nvGrpSpPr>
          <p:grpSpPr>
            <a:xfrm>
              <a:off x="9776257" y="4290630"/>
              <a:ext cx="1715461" cy="2025943"/>
              <a:chOff x="9776257" y="4290630"/>
              <a:chExt cx="1715461" cy="202594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8796E2D-8C8B-EBB1-3ABB-E7B8BC4C1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76257" y="4290630"/>
                <a:ext cx="1715461" cy="146074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9CEB31-5C99-B9E8-5FB3-28C900CF8839}"/>
                  </a:ext>
                </a:extLst>
              </p:cNvPr>
              <p:cNvSpPr/>
              <p:nvPr/>
            </p:nvSpPr>
            <p:spPr>
              <a:xfrm>
                <a:off x="9890097" y="5670242"/>
                <a:ext cx="1487780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Power BI  Mobile App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B24E6F4-F450-6ED8-650F-578649057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6620" y="2392817"/>
              <a:ext cx="2393180" cy="1967542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27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4659A8A-E974-AF4E-13BD-A02F6FC02D55}"/>
              </a:ext>
            </a:extLst>
          </p:cNvPr>
          <p:cNvGrpSpPr/>
          <p:nvPr/>
        </p:nvGrpSpPr>
        <p:grpSpPr>
          <a:xfrm>
            <a:off x="578487" y="622682"/>
            <a:ext cx="2584022" cy="4253586"/>
            <a:chOff x="578487" y="622682"/>
            <a:chExt cx="2584022" cy="4253586"/>
          </a:xfrm>
        </p:grpSpPr>
        <p:pic>
          <p:nvPicPr>
            <p:cNvPr id="6" name="Picture 5" descr="A white apple logo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B6FCFC7-51E7-1334-E510-BE384D1C6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49092" y="622682"/>
              <a:ext cx="2413417" cy="24647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AF60BF-5CBE-401F-97FB-F6456F291C64}"/>
                </a:ext>
              </a:extLst>
            </p:cNvPr>
            <p:cNvGrpSpPr/>
            <p:nvPr/>
          </p:nvGrpSpPr>
          <p:grpSpPr>
            <a:xfrm>
              <a:off x="578487" y="3271603"/>
              <a:ext cx="1174671" cy="1604665"/>
              <a:chOff x="717421" y="4485806"/>
              <a:chExt cx="1174671" cy="1604665"/>
            </a:xfrm>
          </p:grpSpPr>
          <p:pic>
            <p:nvPicPr>
              <p:cNvPr id="10" name="Graphic 9" descr="Smart Phone with solid fill">
                <a:extLst>
                  <a:ext uri="{FF2B5EF4-FFF2-40B4-BE49-F238E27FC236}">
                    <a16:creationId xmlns:a16="http://schemas.microsoft.com/office/drawing/2014/main" id="{01B52CF0-C061-6A31-F1F8-9BA36BF9A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9092" y="4485806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B7BAD4A-3445-48CE-8079-73036F4086D8}"/>
                  </a:ext>
                </a:extLst>
              </p:cNvPr>
              <p:cNvSpPr/>
              <p:nvPr/>
            </p:nvSpPr>
            <p:spPr>
              <a:xfrm>
                <a:off x="717421" y="5628806"/>
                <a:ext cx="117371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iPhones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33D484-C1E2-4F6E-E00B-7F7FC0BEC917}"/>
                </a:ext>
              </a:extLst>
            </p:cNvPr>
            <p:cNvGrpSpPr/>
            <p:nvPr/>
          </p:nvGrpSpPr>
          <p:grpSpPr>
            <a:xfrm>
              <a:off x="1891922" y="3271603"/>
              <a:ext cx="1202960" cy="1373832"/>
              <a:chOff x="2691497" y="3788405"/>
              <a:chExt cx="1202960" cy="1373832"/>
            </a:xfrm>
          </p:grpSpPr>
          <p:pic>
            <p:nvPicPr>
              <p:cNvPr id="12" name="Graphic 11" descr="Tablet with solid fill">
                <a:extLst>
                  <a:ext uri="{FF2B5EF4-FFF2-40B4-BE49-F238E27FC236}">
                    <a16:creationId xmlns:a16="http://schemas.microsoft.com/office/drawing/2014/main" id="{8A37ED44-3D51-549B-730C-607C07C07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91497" y="3788405"/>
                <a:ext cx="1202960" cy="120296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8A7742-CAE8-4239-0D2E-7722D3CB83C5}"/>
                  </a:ext>
                </a:extLst>
              </p:cNvPr>
              <p:cNvSpPr/>
              <p:nvPr/>
            </p:nvSpPr>
            <p:spPr>
              <a:xfrm>
                <a:off x="2874529" y="4700572"/>
                <a:ext cx="83689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iPads</a:t>
                </a:r>
                <a:endPara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3E8A84-0CCF-4E2D-1F9E-1F4C43F62033}"/>
              </a:ext>
            </a:extLst>
          </p:cNvPr>
          <p:cNvGrpSpPr/>
          <p:nvPr/>
        </p:nvGrpSpPr>
        <p:grpSpPr>
          <a:xfrm>
            <a:off x="4596982" y="438462"/>
            <a:ext cx="2484724" cy="4657420"/>
            <a:chOff x="4596982" y="438462"/>
            <a:chExt cx="2484724" cy="4657420"/>
          </a:xfrm>
        </p:grpSpPr>
        <p:pic>
          <p:nvPicPr>
            <p:cNvPr id="2052" name="Picture 4" descr="Android Logo Image, Boot Android Logo Image, #23709">
              <a:extLst>
                <a:ext uri="{FF2B5EF4-FFF2-40B4-BE49-F238E27FC236}">
                  <a16:creationId xmlns:a16="http://schemas.microsoft.com/office/drawing/2014/main" id="{3C508541-545E-CF67-1E22-2FBABBEEB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982" y="438462"/>
              <a:ext cx="2413417" cy="283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6049E4-18BE-686D-5F6D-696F19BD5DAA}"/>
                </a:ext>
              </a:extLst>
            </p:cNvPr>
            <p:cNvGrpSpPr/>
            <p:nvPr/>
          </p:nvGrpSpPr>
          <p:grpSpPr>
            <a:xfrm>
              <a:off x="4596982" y="3491217"/>
              <a:ext cx="1143000" cy="1604665"/>
              <a:chOff x="749092" y="4485806"/>
              <a:chExt cx="1143000" cy="1604665"/>
            </a:xfrm>
          </p:grpSpPr>
          <p:pic>
            <p:nvPicPr>
              <p:cNvPr id="20" name="Graphic 19" descr="Smart Phone with solid fill">
                <a:extLst>
                  <a:ext uri="{FF2B5EF4-FFF2-40B4-BE49-F238E27FC236}">
                    <a16:creationId xmlns:a16="http://schemas.microsoft.com/office/drawing/2014/main" id="{E7C9A51D-FD76-2631-3638-50E913BF9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9092" y="4485806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258A04-FDCA-4C6F-B372-BC9B5EA4BDDA}"/>
                  </a:ext>
                </a:extLst>
              </p:cNvPr>
              <p:cNvSpPr/>
              <p:nvPr/>
            </p:nvSpPr>
            <p:spPr>
              <a:xfrm>
                <a:off x="812800" y="5628806"/>
                <a:ext cx="98296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Phone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927F8CE-212E-1426-C7EB-C8A8A733A1B0}"/>
                </a:ext>
              </a:extLst>
            </p:cNvPr>
            <p:cNvGrpSpPr/>
            <p:nvPr/>
          </p:nvGrpSpPr>
          <p:grpSpPr>
            <a:xfrm>
              <a:off x="5878746" y="3491217"/>
              <a:ext cx="1202960" cy="1373832"/>
              <a:chOff x="2691497" y="3788405"/>
              <a:chExt cx="1202960" cy="1373832"/>
            </a:xfrm>
          </p:grpSpPr>
          <p:pic>
            <p:nvPicPr>
              <p:cNvPr id="23" name="Graphic 22" descr="Tablet with solid fill">
                <a:extLst>
                  <a:ext uri="{FF2B5EF4-FFF2-40B4-BE49-F238E27FC236}">
                    <a16:creationId xmlns:a16="http://schemas.microsoft.com/office/drawing/2014/main" id="{D9B7C798-CA1D-4B53-1CF8-40EDBACEC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91497" y="3788405"/>
                <a:ext cx="1202960" cy="120296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79B82E-66DD-11DA-44CB-D898A59B41AD}"/>
                  </a:ext>
                </a:extLst>
              </p:cNvPr>
              <p:cNvSpPr/>
              <p:nvPr/>
            </p:nvSpPr>
            <p:spPr>
              <a:xfrm>
                <a:off x="2819963" y="4700572"/>
                <a:ext cx="94602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Tablet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FDDA053-3065-5F57-FED2-CCBCEABA4323}"/>
              </a:ext>
            </a:extLst>
          </p:cNvPr>
          <p:cNvGrpSpPr/>
          <p:nvPr/>
        </p:nvGrpSpPr>
        <p:grpSpPr>
          <a:xfrm>
            <a:off x="8512499" y="570494"/>
            <a:ext cx="2833141" cy="5136020"/>
            <a:chOff x="8355767" y="329194"/>
            <a:chExt cx="2833141" cy="51360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81472D-2997-4F2A-8DF0-D9FD7CFA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55767" y="329194"/>
              <a:ext cx="2833141" cy="283314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09EF0B6-F3A7-CC49-9404-81D2FCB6F092}"/>
                </a:ext>
              </a:extLst>
            </p:cNvPr>
            <p:cNvGrpSpPr/>
            <p:nvPr/>
          </p:nvGrpSpPr>
          <p:grpSpPr>
            <a:xfrm>
              <a:off x="8945938" y="3491217"/>
              <a:ext cx="1419876" cy="1973997"/>
              <a:chOff x="594345" y="4485806"/>
              <a:chExt cx="1419876" cy="1973997"/>
            </a:xfrm>
          </p:grpSpPr>
          <p:pic>
            <p:nvPicPr>
              <p:cNvPr id="26" name="Graphic 25" descr="Smart Phone with solid fill">
                <a:extLst>
                  <a:ext uri="{FF2B5EF4-FFF2-40B4-BE49-F238E27FC236}">
                    <a16:creationId xmlns:a16="http://schemas.microsoft.com/office/drawing/2014/main" id="{B5A5F571-6BAC-C769-3C1C-72167450C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9092" y="4485806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332B6-A5F9-9294-EC1B-7A0DFF84158A}"/>
                  </a:ext>
                </a:extLst>
              </p:cNvPr>
              <p:cNvSpPr/>
              <p:nvPr/>
            </p:nvSpPr>
            <p:spPr>
              <a:xfrm>
                <a:off x="594345" y="5628806"/>
                <a:ext cx="1419876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Windows </a:t>
                </a:r>
                <a:b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Devices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49011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9AD95-7FC9-9BE0-1D4D-4BDE9288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8" y="203200"/>
            <a:ext cx="2431104" cy="5264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A107A-F5B5-6344-E77A-C216CD127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36" y="247650"/>
            <a:ext cx="2431104" cy="526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5CCCB-B975-CF8F-866D-65D0635A6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808" y="238125"/>
            <a:ext cx="2398846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9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FA4BB-C257-F94D-678B-693D456F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2" y="717550"/>
            <a:ext cx="10138458" cy="468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29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08B123-1712-918A-D9F3-AA0CE51E2F2B}"/>
              </a:ext>
            </a:extLst>
          </p:cNvPr>
          <p:cNvGrpSpPr/>
          <p:nvPr/>
        </p:nvGrpSpPr>
        <p:grpSpPr>
          <a:xfrm>
            <a:off x="4393932" y="369684"/>
            <a:ext cx="3404135" cy="2832232"/>
            <a:chOff x="4321943" y="238327"/>
            <a:chExt cx="3404135" cy="2832232"/>
          </a:xfrm>
        </p:grpSpPr>
        <p:pic>
          <p:nvPicPr>
            <p:cNvPr id="7" name="Graphic 6" descr="Cloud outline">
              <a:extLst>
                <a:ext uri="{FF2B5EF4-FFF2-40B4-BE49-F238E27FC236}">
                  <a16:creationId xmlns:a16="http://schemas.microsoft.com/office/drawing/2014/main" id="{26A78A54-7868-2F68-35F1-1292D409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21943" y="238327"/>
              <a:ext cx="3404135" cy="28322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FD178B-7EF6-B3C7-DF94-A7E2A0608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34" t="25740" r="20884" b="29731"/>
            <a:stretch/>
          </p:blipFill>
          <p:spPr>
            <a:xfrm>
              <a:off x="4860758" y="1520791"/>
              <a:ext cx="2281187" cy="7025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9976B2-1C51-3970-00E4-E235CE68A49E}"/>
              </a:ext>
            </a:extLst>
          </p:cNvPr>
          <p:cNvGrpSpPr/>
          <p:nvPr/>
        </p:nvGrpSpPr>
        <p:grpSpPr>
          <a:xfrm>
            <a:off x="843157" y="2152650"/>
            <a:ext cx="3738368" cy="3122109"/>
            <a:chOff x="843157" y="2152650"/>
            <a:chExt cx="3738368" cy="3122109"/>
          </a:xfrm>
        </p:grpSpPr>
        <p:pic>
          <p:nvPicPr>
            <p:cNvPr id="5" name="Graphic 4" descr="Database with solid fill">
              <a:extLst>
                <a:ext uri="{FF2B5EF4-FFF2-40B4-BE49-F238E27FC236}">
                  <a16:creationId xmlns:a16="http://schemas.microsoft.com/office/drawing/2014/main" id="{E13BF799-FDB6-78C4-71F8-7014BF38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157" y="4360359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E635844-4271-80D5-CDBC-125270561AE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57557" y="3924300"/>
              <a:ext cx="968611" cy="893259"/>
            </a:xfrm>
            <a:prstGeom prst="straightConnector1">
              <a:avLst/>
            </a:prstGeom>
            <a:ln w="63500">
              <a:solidFill>
                <a:srgbClr val="0078D7">
                  <a:alpha val="3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36CB27B-E305-69FD-51EE-CA3BB798C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768" y="2152650"/>
              <a:ext cx="864757" cy="781050"/>
            </a:xfrm>
            <a:prstGeom prst="straightConnector1">
              <a:avLst/>
            </a:prstGeom>
            <a:ln w="63500">
              <a:solidFill>
                <a:srgbClr val="0078D7">
                  <a:alpha val="3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3A8AF-68CA-BC76-B441-CB6BB3BC61CF}"/>
                </a:ext>
              </a:extLst>
            </p:cNvPr>
            <p:cNvGrpSpPr/>
            <p:nvPr/>
          </p:nvGrpSpPr>
          <p:grpSpPr>
            <a:xfrm>
              <a:off x="2624137" y="2933700"/>
              <a:ext cx="1121933" cy="1596935"/>
              <a:chOff x="2624137" y="2933700"/>
              <a:chExt cx="1121933" cy="1596935"/>
            </a:xfrm>
          </p:grpSpPr>
          <p:pic>
            <p:nvPicPr>
              <p:cNvPr id="1026" name="Picture 2" descr="On-premises data gateway download for free - GetWinPCSoft">
                <a:extLst>
                  <a:ext uri="{FF2B5EF4-FFF2-40B4-BE49-F238E27FC236}">
                    <a16:creationId xmlns:a16="http://schemas.microsoft.com/office/drawing/2014/main" id="{F4FFF942-629B-C360-EBC8-C2A8489C32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6168" y="2933700"/>
                <a:ext cx="990600" cy="990600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1FCA03A-44A6-0AFF-3875-61B4C7F23B0B}"/>
                  </a:ext>
                </a:extLst>
              </p:cNvPr>
              <p:cNvSpPr/>
              <p:nvPr/>
            </p:nvSpPr>
            <p:spPr>
              <a:xfrm>
                <a:off x="2624137" y="3884304"/>
                <a:ext cx="1121933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>
                        <a:alpha val="30000"/>
                      </a:srgb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</a:p>
              <a:p>
                <a:pPr algn="ctr"/>
                <a:r>
                  <a:rPr lang="en-US" dirty="0">
                    <a:ln w="0"/>
                    <a:solidFill>
                      <a:srgbClr val="0070C0">
                        <a:alpha val="30000"/>
                      </a:srgb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Gateway</a:t>
                </a:r>
                <a:endParaRPr lang="en-US" b="0" cap="none" spc="0" dirty="0">
                  <a:ln w="0"/>
                  <a:solidFill>
                    <a:srgbClr val="0070C0">
                      <a:alpha val="30000"/>
                    </a:srgb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ADED7A-6EAD-2635-3B10-6A1DD792FC04}"/>
              </a:ext>
            </a:extLst>
          </p:cNvPr>
          <p:cNvGrpSpPr/>
          <p:nvPr/>
        </p:nvGrpSpPr>
        <p:grpSpPr>
          <a:xfrm>
            <a:off x="4932747" y="2514600"/>
            <a:ext cx="2152650" cy="4043789"/>
            <a:chOff x="4932747" y="2514600"/>
            <a:chExt cx="2152650" cy="40437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DAEA5BC-DC24-269D-20FF-B80684FD1F3B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6009072" y="2514600"/>
              <a:ext cx="0" cy="1969780"/>
            </a:xfrm>
            <a:prstGeom prst="straightConnector1">
              <a:avLst/>
            </a:prstGeom>
            <a:ln w="63500">
              <a:solidFill>
                <a:srgbClr val="0078D7">
                  <a:alpha val="3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157805C-8074-6998-6A4B-5101FA6B561F}"/>
                </a:ext>
              </a:extLst>
            </p:cNvPr>
            <p:cNvGrpSpPr/>
            <p:nvPr/>
          </p:nvGrpSpPr>
          <p:grpSpPr>
            <a:xfrm>
              <a:off x="4932747" y="4484380"/>
              <a:ext cx="2152650" cy="2074009"/>
              <a:chOff x="4932747" y="4484380"/>
              <a:chExt cx="2152650" cy="20740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F86255F-AF61-D676-28D6-090C50ED9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30000"/>
              </a:blip>
              <a:stretch>
                <a:fillRect/>
              </a:stretch>
            </p:blipFill>
            <p:spPr>
              <a:xfrm>
                <a:off x="4932747" y="4484380"/>
                <a:ext cx="2152650" cy="1704677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075BAF-4417-517B-7ED0-FEFC93D75801}"/>
                  </a:ext>
                </a:extLst>
              </p:cNvPr>
              <p:cNvSpPr/>
              <p:nvPr/>
            </p:nvSpPr>
            <p:spPr>
              <a:xfrm>
                <a:off x="5512373" y="6189057"/>
                <a:ext cx="112193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>
                        <a:alpha val="30000"/>
                      </a:srgb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Desktop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F3BFC2-1C97-95B4-F06D-920C8BF9AB10}"/>
              </a:ext>
            </a:extLst>
          </p:cNvPr>
          <p:cNvGrpSpPr/>
          <p:nvPr/>
        </p:nvGrpSpPr>
        <p:grpSpPr>
          <a:xfrm>
            <a:off x="7436620" y="2392817"/>
            <a:ext cx="4055098" cy="3923756"/>
            <a:chOff x="7436620" y="2392817"/>
            <a:chExt cx="4055098" cy="39237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B3C89C-682F-F580-4B25-1B463BA788AA}"/>
                </a:ext>
              </a:extLst>
            </p:cNvPr>
            <p:cNvGrpSpPr/>
            <p:nvPr/>
          </p:nvGrpSpPr>
          <p:grpSpPr>
            <a:xfrm>
              <a:off x="9776257" y="4290630"/>
              <a:ext cx="1715461" cy="2025943"/>
              <a:chOff x="9776257" y="4290630"/>
              <a:chExt cx="1715461" cy="202594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8796E2D-8C8B-EBB1-3ABB-E7B8BC4C1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30000"/>
              </a:blip>
              <a:stretch>
                <a:fillRect/>
              </a:stretch>
            </p:blipFill>
            <p:spPr>
              <a:xfrm>
                <a:off x="9776257" y="4290630"/>
                <a:ext cx="1715461" cy="146074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9CEB31-5C99-B9E8-5FB3-28C900CF8839}"/>
                  </a:ext>
                </a:extLst>
              </p:cNvPr>
              <p:cNvSpPr/>
              <p:nvPr/>
            </p:nvSpPr>
            <p:spPr>
              <a:xfrm>
                <a:off x="9890097" y="5670242"/>
                <a:ext cx="1487780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>
                        <a:alpha val="30000"/>
                      </a:srgb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Power BI  Mobile App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B24E6F4-F450-6ED8-650F-578649057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6620" y="2392817"/>
              <a:ext cx="2393180" cy="1967542"/>
            </a:xfrm>
            <a:prstGeom prst="straightConnector1">
              <a:avLst/>
            </a:prstGeom>
            <a:ln w="63500">
              <a:solidFill>
                <a:srgbClr val="0078D7">
                  <a:alpha val="3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7FA74-0FBE-E178-41E7-BCF6E869022A}"/>
              </a:ext>
            </a:extLst>
          </p:cNvPr>
          <p:cNvGrpSpPr/>
          <p:nvPr/>
        </p:nvGrpSpPr>
        <p:grpSpPr>
          <a:xfrm>
            <a:off x="7581900" y="1514604"/>
            <a:ext cx="3475903" cy="1856132"/>
            <a:chOff x="7581900" y="1514604"/>
            <a:chExt cx="3475903" cy="18561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273805-A601-694D-8A30-DB2A0B9BD247}"/>
                </a:ext>
              </a:extLst>
            </p:cNvPr>
            <p:cNvGrpSpPr/>
            <p:nvPr/>
          </p:nvGrpSpPr>
          <p:grpSpPr>
            <a:xfrm>
              <a:off x="9935870" y="1514604"/>
              <a:ext cx="1121933" cy="1856132"/>
              <a:chOff x="9935870" y="1514604"/>
              <a:chExt cx="1121933" cy="18561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1FAE341-2243-B0CD-D088-CC60779F9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11123" y="1514604"/>
                <a:ext cx="771429" cy="102857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7A5A64-5F7A-C381-5D8D-9FFE039C7E07}"/>
                  </a:ext>
                </a:extLst>
              </p:cNvPr>
              <p:cNvSpPr/>
              <p:nvPr/>
            </p:nvSpPr>
            <p:spPr>
              <a:xfrm>
                <a:off x="9935870" y="2447406"/>
                <a:ext cx="1121933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Power BI  Report Builder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3940D-13E5-7D7A-FAE6-BE392933B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1900" y="2152650"/>
              <a:ext cx="2529223" cy="0"/>
            </a:xfrm>
            <a:prstGeom prst="straightConnector1">
              <a:avLst/>
            </a:prstGeom>
            <a:ln w="635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11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610119-8115-D2C0-8843-03C8E760CE89}"/>
              </a:ext>
            </a:extLst>
          </p:cNvPr>
          <p:cNvSpPr txBox="1"/>
          <p:nvPr/>
        </p:nvSpPr>
        <p:spPr>
          <a:xfrm>
            <a:off x="3681500" y="0"/>
            <a:ext cx="4828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My Workspace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17AD4-4E15-E7EC-AF74-94C9F39D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10" y="886891"/>
            <a:ext cx="9742779" cy="50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251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roduction to SQL Server Reporting Services (SSRS) - Eduonix Blog">
            <a:extLst>
              <a:ext uri="{FF2B5EF4-FFF2-40B4-BE49-F238E27FC236}">
                <a16:creationId xmlns:a16="http://schemas.microsoft.com/office/drawing/2014/main" id="{A1EFCFF9-4792-C2F4-2533-B41A44582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75" y="207460"/>
            <a:ext cx="6148850" cy="245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6F33A3-EA73-D2B1-0BA1-EB787FE4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103" y="3327400"/>
            <a:ext cx="2502797" cy="29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34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roduction to SQL Server Reporting Services (SSRS) - Eduonix Blog">
            <a:extLst>
              <a:ext uri="{FF2B5EF4-FFF2-40B4-BE49-F238E27FC236}">
                <a16:creationId xmlns:a16="http://schemas.microsoft.com/office/drawing/2014/main" id="{A1EFCFF9-4792-C2F4-2533-B41A44582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75" y="207460"/>
            <a:ext cx="6148850" cy="245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6F33A3-EA73-D2B1-0BA1-EB787FE4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601" y="3327400"/>
            <a:ext cx="2502797" cy="29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45503D85-3E7C-188A-F7DB-193931F126AC}"/>
              </a:ext>
            </a:extLst>
          </p:cNvPr>
          <p:cNvSpPr/>
          <p:nvPr/>
        </p:nvSpPr>
        <p:spPr>
          <a:xfrm>
            <a:off x="3021575" y="207460"/>
            <a:ext cx="6090675" cy="2383339"/>
          </a:xfrm>
          <a:prstGeom prst="mathMultiply">
            <a:avLst>
              <a:gd name="adj1" fmla="val 10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 descr="Arrow Right with solid fill">
            <a:extLst>
              <a:ext uri="{FF2B5EF4-FFF2-40B4-BE49-F238E27FC236}">
                <a16:creationId xmlns:a16="http://schemas.microsoft.com/office/drawing/2014/main" id="{E85588FF-83DE-B6F7-A23A-EDAFA7F6B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79561" y="2247901"/>
            <a:ext cx="1079499" cy="10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45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ginated Reports using Power BI Report Builder: 5 Easy Steps">
            <a:extLst>
              <a:ext uri="{FF2B5EF4-FFF2-40B4-BE49-F238E27FC236}">
                <a16:creationId xmlns:a16="http://schemas.microsoft.com/office/drawing/2014/main" id="{E9F4BE86-6EF8-D02F-068E-CEBAE835D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80975"/>
            <a:ext cx="97917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0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9FA2B-35EE-3230-A58D-45A12AFEE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0"/>
            <a:ext cx="12042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826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ADF84C-1950-B5F0-7BA6-564D9DBB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" y="0"/>
            <a:ext cx="12108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11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5F30E-9C03-389D-9D7C-6E25CAAA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4" y="0"/>
            <a:ext cx="12015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878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68E10-19AD-72AE-0C6E-BADB3A0B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" y="0"/>
            <a:ext cx="1207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889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279D6-66DF-F447-C3D4-4910E8879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1" y="0"/>
            <a:ext cx="12069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87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CF5E1-D833-5E19-BB99-47CBCB43D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" y="0"/>
            <a:ext cx="12042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4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32947-A8F1-8577-DD5B-A5F0841F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2" y="0"/>
            <a:ext cx="11272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1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rah You Get A Meme | Who gets a &quot;My Workspace&quot;; EVERYONE | image tagged in memes,oprah you get a | made w/ Imgflip meme maker">
            <a:extLst>
              <a:ext uri="{FF2B5EF4-FFF2-40B4-BE49-F238E27FC236}">
                <a16:creationId xmlns:a16="http://schemas.microsoft.com/office/drawing/2014/main" id="{9F2E8E3F-C0C7-081F-9420-FDEA378B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6" y="643467"/>
            <a:ext cx="742808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9997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007234-69E2-3083-B97A-E3FF3EF1CF45}"/>
              </a:ext>
            </a:extLst>
          </p:cNvPr>
          <p:cNvSpPr/>
          <p:nvPr/>
        </p:nvSpPr>
        <p:spPr>
          <a:xfrm>
            <a:off x="2571249" y="795790"/>
            <a:ext cx="6211892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Dataflows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Datasets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Streaming datasets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Dashboards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Apps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Scorecards</a:t>
            </a:r>
          </a:p>
        </p:txBody>
      </p:sp>
    </p:spTree>
    <p:extLst>
      <p:ext uri="{BB962C8B-B14F-4D97-AF65-F5344CB8AC3E}">
        <p14:creationId xmlns:p14="http://schemas.microsoft.com/office/powerpoint/2010/main" val="40659992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046B4CE-E916-E25F-906E-A91A5BD8F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365"/>
            <a:ext cx="12192000" cy="51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9028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81F2E7977E354EB28C980B7E8D76A9" ma:contentTypeVersion="10" ma:contentTypeDescription="Create a new document." ma:contentTypeScope="" ma:versionID="cf64d363dd14c8417641175a05e12648">
  <xsd:schema xmlns:xsd="http://www.w3.org/2001/XMLSchema" xmlns:xs="http://www.w3.org/2001/XMLSchema" xmlns:p="http://schemas.microsoft.com/office/2006/metadata/properties" xmlns:ns2="83b032dd-737a-45d2-bfe0-ac640335b035" xmlns:ns3="c24fe772-053b-4006-8b9a-5949ec0db7b4" targetNamespace="http://schemas.microsoft.com/office/2006/metadata/properties" ma:root="true" ma:fieldsID="56d78205cc4d5a4aa11f0af0ad0a9459" ns2:_="" ns3:_="">
    <xsd:import namespace="83b032dd-737a-45d2-bfe0-ac640335b035"/>
    <xsd:import namespace="c24fe772-053b-4006-8b9a-5949ec0db7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b032dd-737a-45d2-bfe0-ac640335b0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1cc8eb3-a5aa-4be5-91d1-b3168ca6d8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fe772-053b-4006-8b9a-5949ec0db7b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207dba-049e-48a7-ac84-1c486021dabd}" ma:internalName="TaxCatchAll" ma:showField="CatchAllData" ma:web="c24fe772-053b-4006-8b9a-5949ec0db7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4fe772-053b-4006-8b9a-5949ec0db7b4" xsi:nil="true"/>
    <lcf76f155ced4ddcb4097134ff3c332f xmlns="83b032dd-737a-45d2-bfe0-ac640335b03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57B0CAC-056E-4FE8-8F10-8A617A68FF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E31BDE-9EBB-4781-A032-800800A990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b032dd-737a-45d2-bfe0-ac640335b035"/>
    <ds:schemaRef ds:uri="c24fe772-053b-4006-8b9a-5949ec0db7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864592-2341-461A-9B73-1ADFAC5B6478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83b032dd-737a-45d2-bfe0-ac640335b035"/>
    <ds:schemaRef ds:uri="c24fe772-053b-4006-8b9a-5949ec0db7b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</Words>
  <Application>Microsoft Office PowerPoint</Application>
  <PresentationFormat>Widescreen</PresentationFormat>
  <Paragraphs>184</Paragraphs>
  <Slides>91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-apple-system</vt:lpstr>
      <vt:lpstr>Arial</vt:lpstr>
      <vt:lpstr>Avenir Next LT Pro</vt:lpstr>
      <vt:lpstr>AvenirNext LT Pro Medium</vt:lpstr>
      <vt:lpstr>Calibri</vt:lpstr>
      <vt:lpstr>Consolas</vt:lpstr>
      <vt:lpstr>PlusJakartaSans</vt:lpstr>
      <vt:lpstr>Roboto</vt:lpstr>
      <vt:lpstr>BlockprintVTI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1</cp:revision>
  <dcterms:created xsi:type="dcterms:W3CDTF">2023-06-07T14:27:59Z</dcterms:created>
  <dcterms:modified xsi:type="dcterms:W3CDTF">2023-07-09T15:14:22Z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2023-06-07T14:28:10Z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78227159-d1f7-42fa-b0aa-a6b5da653773</vt:lpwstr>
  </property>
  <property fmtid="{D5CDD505-2E9C-101B-9397-08002B2CF9AE}" pid="8" name="MSIP_Label_249dd434-d51a-431d-9632-71b0679d7ba6_ContentBits">
    <vt:lpwstr>0</vt:lpwstr>
  </property>
  <property fmtid="{D5CDD505-2E9C-101B-9397-08002B2CF9AE}" pid="9" name="ContentTypeId">
    <vt:lpwstr>0x0101007381F2E7977E354EB28C980B7E8D76A9</vt:lpwstr>
  </property>
  <property fmtid="{D5CDD505-2E9C-101B-9397-08002B2CF9AE}" pid="10" name="MediaServiceImageTags">
    <vt:lpwstr/>
  </property>
</Properties>
</file>